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56" r:id="rId4"/>
    <p:sldId id="259" r:id="rId5"/>
    <p:sldId id="2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AD6"/>
    <a:srgbClr val="D96E15"/>
    <a:srgbClr val="EF9D5A"/>
    <a:srgbClr val="E8AD06"/>
    <a:srgbClr val="FFAA11"/>
    <a:srgbClr val="FFC965"/>
    <a:srgbClr val="2E69C0"/>
    <a:srgbClr val="639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FF111-2E67-4035-BAF8-DA5E51F361B1}" v="1027" dt="2024-09-25T14:19:39.407"/>
    <p1510:client id="{F0B1BC4D-0B38-457C-AB2B-1E111E75E8C7}" v="5" dt="2024-09-25T17:36:5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elner Wolfgang" userId="f9c2efad-825c-4d51-ac3b-056bdb192c6b" providerId="ADAL" clId="{0A4FF111-2E67-4035-BAF8-DA5E51F361B1}"/>
    <pc:docChg chg="undo redo custSel modSld">
      <pc:chgData name="Hoffelner Wolfgang" userId="f9c2efad-825c-4d51-ac3b-056bdb192c6b" providerId="ADAL" clId="{0A4FF111-2E67-4035-BAF8-DA5E51F361B1}" dt="2024-09-25T14:21:15.551" v="1701" actId="1076"/>
      <pc:docMkLst>
        <pc:docMk/>
      </pc:docMkLst>
      <pc:sldChg chg="addSp modSp mod setBg modAnim">
        <pc:chgData name="Hoffelner Wolfgang" userId="f9c2efad-825c-4d51-ac3b-056bdb192c6b" providerId="ADAL" clId="{0A4FF111-2E67-4035-BAF8-DA5E51F361B1}" dt="2024-09-25T13:28:10.219" v="1362"/>
        <pc:sldMkLst>
          <pc:docMk/>
          <pc:sldMk cId="1351880874" sldId="256"/>
        </pc:sldMkLst>
        <pc:spChg chg="add mod">
          <ac:chgData name="Hoffelner Wolfgang" userId="f9c2efad-825c-4d51-ac3b-056bdb192c6b" providerId="ADAL" clId="{0A4FF111-2E67-4035-BAF8-DA5E51F361B1}" dt="2024-09-25T13:28:10.219" v="1362"/>
          <ac:spMkLst>
            <pc:docMk/>
            <pc:sldMk cId="1351880874" sldId="256"/>
            <ac:spMk id="2" creationId="{9C55038F-DC12-3ADC-BC88-C1C9DCC9D818}"/>
          </ac:spMkLst>
        </pc:spChg>
        <pc:spChg chg="mod">
          <ac:chgData name="Hoffelner Wolfgang" userId="f9c2efad-825c-4d51-ac3b-056bdb192c6b" providerId="ADAL" clId="{0A4FF111-2E67-4035-BAF8-DA5E51F361B1}" dt="2024-09-25T12:14:39.153" v="522" actId="20577"/>
          <ac:spMkLst>
            <pc:docMk/>
            <pc:sldMk cId="1351880874" sldId="256"/>
            <ac:spMk id="5" creationId="{E31727E5-6536-3F18-B776-DC9D21491204}"/>
          </ac:spMkLst>
        </pc:spChg>
        <pc:spChg chg="mod">
          <ac:chgData name="Hoffelner Wolfgang" userId="f9c2efad-825c-4d51-ac3b-056bdb192c6b" providerId="ADAL" clId="{0A4FF111-2E67-4035-BAF8-DA5E51F361B1}" dt="2024-09-25T12:18:00.192" v="562" actId="1076"/>
          <ac:spMkLst>
            <pc:docMk/>
            <pc:sldMk cId="1351880874" sldId="256"/>
            <ac:spMk id="6" creationId="{F110188F-1BBE-8D46-4738-AFFAE4E4064E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7" creationId="{820B3BC8-4A71-8F8A-C701-68E4F9123ACC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8" creationId="{E74E08E4-DC8A-DA75-6BAF-B17C11A6DA75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9" creationId="{17B30E69-DF1B-A431-0A2D-59F704DABB2E}"/>
          </ac:spMkLst>
        </pc:spChg>
        <pc:spChg chg="mod">
          <ac:chgData name="Hoffelner Wolfgang" userId="f9c2efad-825c-4d51-ac3b-056bdb192c6b" providerId="ADAL" clId="{0A4FF111-2E67-4035-BAF8-DA5E51F361B1}" dt="2024-09-25T12:34:20.452" v="821" actId="1035"/>
          <ac:spMkLst>
            <pc:docMk/>
            <pc:sldMk cId="1351880874" sldId="256"/>
            <ac:spMk id="10" creationId="{1888850B-6152-873F-90EA-C16077992B38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11" creationId="{B785E0E2-D1E3-5B11-A8FD-C1245AEDAA1D}"/>
          </ac:spMkLst>
        </pc:spChg>
        <pc:spChg chg="mod">
          <ac:chgData name="Hoffelner Wolfgang" userId="f9c2efad-825c-4d51-ac3b-056bdb192c6b" providerId="ADAL" clId="{0A4FF111-2E67-4035-BAF8-DA5E51F361B1}" dt="2024-09-25T12:36:05.568" v="882" actId="20577"/>
          <ac:spMkLst>
            <pc:docMk/>
            <pc:sldMk cId="1351880874" sldId="256"/>
            <ac:spMk id="14" creationId="{43BAD120-4B3C-E406-9EFE-17033BA4388D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15" creationId="{214459CD-0BE4-12FF-FCA9-F72CD75AB759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16" creationId="{8DA5907B-1990-5E57-DF41-4A342B2C07A0}"/>
          </ac:spMkLst>
        </pc:spChg>
      </pc:sldChg>
      <pc:sldChg chg="addSp delSp modSp mod setBg modAnim">
        <pc:chgData name="Hoffelner Wolfgang" userId="f9c2efad-825c-4d51-ac3b-056bdb192c6b" providerId="ADAL" clId="{0A4FF111-2E67-4035-BAF8-DA5E51F361B1}" dt="2024-09-25T13:28:08.808" v="1361"/>
        <pc:sldMkLst>
          <pc:docMk/>
          <pc:sldMk cId="775080825" sldId="258"/>
        </pc:sldMkLst>
        <pc:spChg chg="add del mod">
          <ac:chgData name="Hoffelner Wolfgang" userId="f9c2efad-825c-4d51-ac3b-056bdb192c6b" providerId="ADAL" clId="{0A4FF111-2E67-4035-BAF8-DA5E51F361B1}" dt="2024-09-25T12:02:41.016" v="340" actId="21"/>
          <ac:spMkLst>
            <pc:docMk/>
            <pc:sldMk cId="775080825" sldId="258"/>
            <ac:spMk id="2" creationId="{03F3DC39-3ECB-C685-FD40-0244FDD0D966}"/>
          </ac:spMkLst>
        </pc:spChg>
        <pc:spChg chg="add del mod">
          <ac:chgData name="Hoffelner Wolfgang" userId="f9c2efad-825c-4d51-ac3b-056bdb192c6b" providerId="ADAL" clId="{0A4FF111-2E67-4035-BAF8-DA5E51F361B1}" dt="2024-09-25T12:04:48.845" v="455" actId="478"/>
          <ac:spMkLst>
            <pc:docMk/>
            <pc:sldMk cId="775080825" sldId="258"/>
            <ac:spMk id="3" creationId="{03F3DC39-3ECB-C685-FD40-0244FDD0D966}"/>
          </ac:spMkLst>
        </pc:spChg>
        <pc:spChg chg="add del mod">
          <ac:chgData name="Hoffelner Wolfgang" userId="f9c2efad-825c-4d51-ac3b-056bdb192c6b" providerId="ADAL" clId="{0A4FF111-2E67-4035-BAF8-DA5E51F361B1}" dt="2024-09-25T12:06:08.062" v="467" actId="478"/>
          <ac:spMkLst>
            <pc:docMk/>
            <pc:sldMk cId="775080825" sldId="258"/>
            <ac:spMk id="4" creationId="{AAB0AD8E-A7F9-B24F-B525-D4DEC60D0D59}"/>
          </ac:spMkLst>
        </pc:spChg>
        <pc:spChg chg="add mod">
          <ac:chgData name="Hoffelner Wolfgang" userId="f9c2efad-825c-4d51-ac3b-056bdb192c6b" providerId="ADAL" clId="{0A4FF111-2E67-4035-BAF8-DA5E51F361B1}" dt="2024-09-25T13:28:08.808" v="1361"/>
          <ac:spMkLst>
            <pc:docMk/>
            <pc:sldMk cId="775080825" sldId="258"/>
            <ac:spMk id="5" creationId="{F463A892-302E-FDFF-3A76-CC3DFFE7521F}"/>
          </ac:spMkLst>
        </pc:spChg>
        <pc:spChg chg="mod">
          <ac:chgData name="Hoffelner Wolfgang" userId="f9c2efad-825c-4d51-ac3b-056bdb192c6b" providerId="ADAL" clId="{0A4FF111-2E67-4035-BAF8-DA5E51F361B1}" dt="2024-09-25T12:10:12.109" v="499" actId="1076"/>
          <ac:spMkLst>
            <pc:docMk/>
            <pc:sldMk cId="775080825" sldId="258"/>
            <ac:spMk id="10" creationId="{6E8DD219-4EA4-CBE1-0BF5-33825B4FC138}"/>
          </ac:spMkLst>
        </pc:spChg>
        <pc:spChg chg="mod">
          <ac:chgData name="Hoffelner Wolfgang" userId="f9c2efad-825c-4d51-ac3b-056bdb192c6b" providerId="ADAL" clId="{0A4FF111-2E67-4035-BAF8-DA5E51F361B1}" dt="2024-09-25T12:10:01.496" v="497" actId="1036"/>
          <ac:spMkLst>
            <pc:docMk/>
            <pc:sldMk cId="775080825" sldId="258"/>
            <ac:spMk id="11" creationId="{FB6D770A-749B-229F-5B53-78C89C46ECE7}"/>
          </ac:spMkLst>
        </pc:spChg>
        <pc:spChg chg="mod">
          <ac:chgData name="Hoffelner Wolfgang" userId="f9c2efad-825c-4d51-ac3b-056bdb192c6b" providerId="ADAL" clId="{0A4FF111-2E67-4035-BAF8-DA5E51F361B1}" dt="2024-09-25T12:13:13.015" v="517" actId="1035"/>
          <ac:spMkLst>
            <pc:docMk/>
            <pc:sldMk cId="775080825" sldId="258"/>
            <ac:spMk id="13" creationId="{3B660554-62A5-A963-4EAC-3CDF3401D752}"/>
          </ac:spMkLst>
        </pc:spChg>
        <pc:spChg chg="mod">
          <ac:chgData name="Hoffelner Wolfgang" userId="f9c2efad-825c-4d51-ac3b-056bdb192c6b" providerId="ADAL" clId="{0A4FF111-2E67-4035-BAF8-DA5E51F361B1}" dt="2024-09-25T12:13:10.161" v="516" actId="1036"/>
          <ac:spMkLst>
            <pc:docMk/>
            <pc:sldMk cId="775080825" sldId="258"/>
            <ac:spMk id="14" creationId="{3F4D281E-B454-1095-E976-D94F83E94EA6}"/>
          </ac:spMkLst>
        </pc:spChg>
        <pc:spChg chg="mod">
          <ac:chgData name="Hoffelner Wolfgang" userId="f9c2efad-825c-4d51-ac3b-056bdb192c6b" providerId="ADAL" clId="{0A4FF111-2E67-4035-BAF8-DA5E51F361B1}" dt="2024-09-25T12:13:03.904" v="515" actId="1036"/>
          <ac:spMkLst>
            <pc:docMk/>
            <pc:sldMk cId="775080825" sldId="258"/>
            <ac:spMk id="15" creationId="{0889E43A-5090-99AB-63CD-51EDF733390A}"/>
          </ac:spMkLst>
        </pc:spChg>
        <pc:spChg chg="mod">
          <ac:chgData name="Hoffelner Wolfgang" userId="f9c2efad-825c-4d51-ac3b-056bdb192c6b" providerId="ADAL" clId="{0A4FF111-2E67-4035-BAF8-DA5E51F361B1}" dt="2024-09-25T12:13:17.419" v="518" actId="1035"/>
          <ac:spMkLst>
            <pc:docMk/>
            <pc:sldMk cId="775080825" sldId="258"/>
            <ac:spMk id="16" creationId="{30DBD62F-C85D-B5D1-2E48-4C84447CA3D9}"/>
          </ac:spMkLst>
        </pc:spChg>
        <pc:spChg chg="mod">
          <ac:chgData name="Hoffelner Wolfgang" userId="f9c2efad-825c-4d51-ac3b-056bdb192c6b" providerId="ADAL" clId="{0A4FF111-2E67-4035-BAF8-DA5E51F361B1}" dt="2024-09-25T12:11:21.198" v="509" actId="20577"/>
          <ac:spMkLst>
            <pc:docMk/>
            <pc:sldMk cId="775080825" sldId="258"/>
            <ac:spMk id="17" creationId="{5741D2AE-90FC-E985-0AA6-41FE1E13FC26}"/>
          </ac:spMkLst>
        </pc:spChg>
        <pc:spChg chg="mod">
          <ac:chgData name="Hoffelner Wolfgang" userId="f9c2efad-825c-4d51-ac3b-056bdb192c6b" providerId="ADAL" clId="{0A4FF111-2E67-4035-BAF8-DA5E51F361B1}" dt="2024-09-25T12:10:28.072" v="502" actId="1076"/>
          <ac:spMkLst>
            <pc:docMk/>
            <pc:sldMk cId="775080825" sldId="258"/>
            <ac:spMk id="18" creationId="{BC584B26-4463-A707-A98C-44014A617CDB}"/>
          </ac:spMkLst>
        </pc:spChg>
        <pc:spChg chg="mod">
          <ac:chgData name="Hoffelner Wolfgang" userId="f9c2efad-825c-4d51-ac3b-056bdb192c6b" providerId="ADAL" clId="{0A4FF111-2E67-4035-BAF8-DA5E51F361B1}" dt="2024-09-25T12:10:21.012" v="501" actId="1076"/>
          <ac:spMkLst>
            <pc:docMk/>
            <pc:sldMk cId="775080825" sldId="258"/>
            <ac:spMk id="19" creationId="{80520CB0-413A-DC41-80DE-C29E9DE163FA}"/>
          </ac:spMkLst>
        </pc:spChg>
        <pc:spChg chg="mod">
          <ac:chgData name="Hoffelner Wolfgang" userId="f9c2efad-825c-4d51-ac3b-056bdb192c6b" providerId="ADAL" clId="{0A4FF111-2E67-4035-BAF8-DA5E51F361B1}" dt="2024-09-25T12:04:52.337" v="463" actId="20577"/>
          <ac:spMkLst>
            <pc:docMk/>
            <pc:sldMk cId="775080825" sldId="258"/>
            <ac:spMk id="20" creationId="{B5DD43DD-44DA-4170-A16B-C83FA9C3E6EB}"/>
          </ac:spMkLst>
        </pc:spChg>
      </pc:sldChg>
      <pc:sldChg chg="addSp modSp mod setBg modAnim">
        <pc:chgData name="Hoffelner Wolfgang" userId="f9c2efad-825c-4d51-ac3b-056bdb192c6b" providerId="ADAL" clId="{0A4FF111-2E67-4035-BAF8-DA5E51F361B1}" dt="2024-09-25T13:28:22.268" v="1377" actId="1037"/>
        <pc:sldMkLst>
          <pc:docMk/>
          <pc:sldMk cId="1792028327" sldId="259"/>
        </pc:sldMkLst>
        <pc:spChg chg="mod">
          <ac:chgData name="Hoffelner Wolfgang" userId="f9c2efad-825c-4d51-ac3b-056bdb192c6b" providerId="ADAL" clId="{0A4FF111-2E67-4035-BAF8-DA5E51F361B1}" dt="2024-09-25T12:42:21.971" v="1076" actId="20577"/>
          <ac:spMkLst>
            <pc:docMk/>
            <pc:sldMk cId="1792028327" sldId="259"/>
            <ac:spMk id="2" creationId="{B2CFEF8C-3487-518F-270A-1E0B84AE66D0}"/>
          </ac:spMkLst>
        </pc:spChg>
        <pc:spChg chg="mod">
          <ac:chgData name="Hoffelner Wolfgang" userId="f9c2efad-825c-4d51-ac3b-056bdb192c6b" providerId="ADAL" clId="{0A4FF111-2E67-4035-BAF8-DA5E51F361B1}" dt="2024-09-25T12:45:58.811" v="1083" actId="1076"/>
          <ac:spMkLst>
            <pc:docMk/>
            <pc:sldMk cId="1792028327" sldId="259"/>
            <ac:spMk id="3" creationId="{438B6DCF-9B80-55A7-2265-751D8D5A65D9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4" creationId="{68DB3657-DB36-0E33-A016-63A35F901036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5" creationId="{9C50432A-669A-05FE-105E-9CC1F70F2F44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6" creationId="{85904B3B-4FCD-62D3-3A46-D819C03CC96D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7" creationId="{A840CBD9-8082-7B4A-D255-7D75BB0C24FC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8" creationId="{B55D9500-8F67-5232-CA9F-7B85DE6D9D64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11" creationId="{9E81E0B9-96EE-F6C4-6184-C69D1B982D7B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12" creationId="{D9F7DBF0-367F-55D8-5F55-671EC5BFA58D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13" creationId="{186A66FA-B0C2-7C80-E2C0-02BA745E9E2B}"/>
          </ac:spMkLst>
        </pc:spChg>
        <pc:spChg chg="add mod">
          <ac:chgData name="Hoffelner Wolfgang" userId="f9c2efad-825c-4d51-ac3b-056bdb192c6b" providerId="ADAL" clId="{0A4FF111-2E67-4035-BAF8-DA5E51F361B1}" dt="2024-09-25T13:28:11.319" v="1363"/>
          <ac:spMkLst>
            <pc:docMk/>
            <pc:sldMk cId="1792028327" sldId="259"/>
            <ac:spMk id="14" creationId="{83E0DD31-74B2-D3CD-E2AE-9EBCC038FCD8}"/>
          </ac:spMkLst>
        </pc:spChg>
        <pc:picChg chg="mod">
          <ac:chgData name="Hoffelner Wolfgang" userId="f9c2efad-825c-4d51-ac3b-056bdb192c6b" providerId="ADAL" clId="{0A4FF111-2E67-4035-BAF8-DA5E51F361B1}" dt="2024-09-25T13:28:22.268" v="1377" actId="1037"/>
          <ac:picMkLst>
            <pc:docMk/>
            <pc:sldMk cId="1792028327" sldId="259"/>
            <ac:picMk id="10" creationId="{02A5CC86-D49F-0CAD-B250-CCB7D4809873}"/>
          </ac:picMkLst>
        </pc:picChg>
      </pc:sldChg>
      <pc:sldChg chg="addSp delSp modSp mod setBg addAnim delAnim modAnim">
        <pc:chgData name="Hoffelner Wolfgang" userId="f9c2efad-825c-4d51-ac3b-056bdb192c6b" providerId="ADAL" clId="{0A4FF111-2E67-4035-BAF8-DA5E51F361B1}" dt="2024-09-25T14:21:15.551" v="1701" actId="1076"/>
        <pc:sldMkLst>
          <pc:docMk/>
          <pc:sldMk cId="176158016" sldId="261"/>
        </pc:sldMkLst>
        <pc:spChg chg="add mod">
          <ac:chgData name="Hoffelner Wolfgang" userId="f9c2efad-825c-4d51-ac3b-056bdb192c6b" providerId="ADAL" clId="{0A4FF111-2E67-4035-BAF8-DA5E51F361B1}" dt="2024-09-25T12:57:39.681" v="1289" actId="1035"/>
          <ac:spMkLst>
            <pc:docMk/>
            <pc:sldMk cId="176158016" sldId="261"/>
            <ac:spMk id="2" creationId="{E084AA7D-7739-657A-D8C0-7941DD205565}"/>
          </ac:spMkLst>
        </pc:spChg>
        <pc:spChg chg="add del mod">
          <ac:chgData name="Hoffelner Wolfgang" userId="f9c2efad-825c-4d51-ac3b-056bdb192c6b" providerId="ADAL" clId="{0A4FF111-2E67-4035-BAF8-DA5E51F361B1}" dt="2024-09-25T11:56:53.591" v="143" actId="478"/>
          <ac:spMkLst>
            <pc:docMk/>
            <pc:sldMk cId="176158016" sldId="261"/>
            <ac:spMk id="3" creationId="{4FF8F861-36E5-CCED-7C8E-57479DCB0C43}"/>
          </ac:spMkLst>
        </pc:spChg>
        <pc:spChg chg="add del mod">
          <ac:chgData name="Hoffelner Wolfgang" userId="f9c2efad-825c-4d51-ac3b-056bdb192c6b" providerId="ADAL" clId="{0A4FF111-2E67-4035-BAF8-DA5E51F361B1}" dt="2024-09-25T14:20:40.703" v="1698" actId="478"/>
          <ac:spMkLst>
            <pc:docMk/>
            <pc:sldMk cId="176158016" sldId="261"/>
            <ac:spMk id="3" creationId="{65C874A9-7C12-51FE-0818-9DB68514A50F}"/>
          </ac:spMkLst>
        </pc:spChg>
        <pc:spChg chg="add mod">
          <ac:chgData name="Hoffelner Wolfgang" userId="f9c2efad-825c-4d51-ac3b-056bdb192c6b" providerId="ADAL" clId="{0A4FF111-2E67-4035-BAF8-DA5E51F361B1}" dt="2024-09-25T13:29:18.125" v="1379" actId="1036"/>
          <ac:spMkLst>
            <pc:docMk/>
            <pc:sldMk cId="176158016" sldId="261"/>
            <ac:spMk id="4" creationId="{8C3942EB-06C9-BB59-2BCB-72070597032A}"/>
          </ac:spMkLst>
        </pc:spChg>
        <pc:spChg chg="add mod">
          <ac:chgData name="Hoffelner Wolfgang" userId="f9c2efad-825c-4d51-ac3b-056bdb192c6b" providerId="ADAL" clId="{0A4FF111-2E67-4035-BAF8-DA5E51F361B1}" dt="2024-09-25T12:57:43.038" v="1296" actId="1035"/>
          <ac:spMkLst>
            <pc:docMk/>
            <pc:sldMk cId="176158016" sldId="261"/>
            <ac:spMk id="6" creationId="{7DF7DEA2-290C-C268-E264-AB7CCBE787EA}"/>
          </ac:spMkLst>
        </pc:spChg>
        <pc:spChg chg="del">
          <ac:chgData name="Hoffelner Wolfgang" userId="f9c2efad-825c-4d51-ac3b-056bdb192c6b" providerId="ADAL" clId="{0A4FF111-2E67-4035-BAF8-DA5E51F361B1}" dt="2024-09-25T11:55:25.631" v="31" actId="478"/>
          <ac:spMkLst>
            <pc:docMk/>
            <pc:sldMk cId="176158016" sldId="261"/>
            <ac:spMk id="8" creationId="{61CBA623-F221-B403-DD7E-082CA7272FA6}"/>
          </ac:spMkLst>
        </pc:spChg>
        <pc:spChg chg="add mod">
          <ac:chgData name="Hoffelner Wolfgang" userId="f9c2efad-825c-4d51-ac3b-056bdb192c6b" providerId="ADAL" clId="{0A4FF111-2E67-4035-BAF8-DA5E51F361B1}" dt="2024-09-25T13:29:18.125" v="1379" actId="1036"/>
          <ac:spMkLst>
            <pc:docMk/>
            <pc:sldMk cId="176158016" sldId="261"/>
            <ac:spMk id="9" creationId="{5081C0E7-1984-B107-30E9-75F81D65B34A}"/>
          </ac:spMkLst>
        </pc:spChg>
        <pc:spChg chg="add del mod">
          <ac:chgData name="Hoffelner Wolfgang" userId="f9c2efad-825c-4d51-ac3b-056bdb192c6b" providerId="ADAL" clId="{0A4FF111-2E67-4035-BAF8-DA5E51F361B1}" dt="2024-09-25T11:59:39.396" v="211" actId="1076"/>
          <ac:spMkLst>
            <pc:docMk/>
            <pc:sldMk cId="176158016" sldId="261"/>
            <ac:spMk id="10" creationId="{6E8DD219-4EA4-CBE1-0BF5-33825B4FC138}"/>
          </ac:spMkLst>
        </pc:spChg>
        <pc:spChg chg="add del">
          <ac:chgData name="Hoffelner Wolfgang" userId="f9c2efad-825c-4d51-ac3b-056bdb192c6b" providerId="ADAL" clId="{0A4FF111-2E67-4035-BAF8-DA5E51F361B1}" dt="2024-09-25T12:01:30.170" v="336" actId="478"/>
          <ac:spMkLst>
            <pc:docMk/>
            <pc:sldMk cId="176158016" sldId="261"/>
            <ac:spMk id="11" creationId="{9A9E8CC1-AB1A-9B24-8A1D-07F57D856FF4}"/>
          </ac:spMkLst>
        </pc:spChg>
        <pc:spChg chg="del">
          <ac:chgData name="Hoffelner Wolfgang" userId="f9c2efad-825c-4d51-ac3b-056bdb192c6b" providerId="ADAL" clId="{0A4FF111-2E67-4035-BAF8-DA5E51F361B1}" dt="2024-09-25T12:00:27.858" v="259" actId="478"/>
          <ac:spMkLst>
            <pc:docMk/>
            <pc:sldMk cId="176158016" sldId="261"/>
            <ac:spMk id="12" creationId="{AF9F8F66-8711-7C62-48F4-C045DCFA2E58}"/>
          </ac:spMkLst>
        </pc:spChg>
        <pc:spChg chg="add del mod">
          <ac:chgData name="Hoffelner Wolfgang" userId="f9c2efad-825c-4d51-ac3b-056bdb192c6b" providerId="ADAL" clId="{0A4FF111-2E67-4035-BAF8-DA5E51F361B1}" dt="2024-09-25T13:02:15.893" v="1318" actId="21"/>
          <ac:spMkLst>
            <pc:docMk/>
            <pc:sldMk cId="176158016" sldId="261"/>
            <ac:spMk id="13" creationId="{260E5D11-03F5-F011-AF0A-9CA216FB3077}"/>
          </ac:spMkLst>
        </pc:spChg>
        <pc:spChg chg="mod">
          <ac:chgData name="Hoffelner Wolfgang" userId="f9c2efad-825c-4d51-ac3b-056bdb192c6b" providerId="ADAL" clId="{0A4FF111-2E67-4035-BAF8-DA5E51F361B1}" dt="2024-09-25T12:57:43.038" v="1296" actId="1035"/>
          <ac:spMkLst>
            <pc:docMk/>
            <pc:sldMk cId="176158016" sldId="261"/>
            <ac:spMk id="14" creationId="{3F4D281E-B454-1095-E976-D94F83E94EA6}"/>
          </ac:spMkLst>
        </pc:spChg>
        <pc:spChg chg="mod">
          <ac:chgData name="Hoffelner Wolfgang" userId="f9c2efad-825c-4d51-ac3b-056bdb192c6b" providerId="ADAL" clId="{0A4FF111-2E67-4035-BAF8-DA5E51F361B1}" dt="2024-09-25T12:57:39.681" v="1289" actId="1035"/>
          <ac:spMkLst>
            <pc:docMk/>
            <pc:sldMk cId="176158016" sldId="261"/>
            <ac:spMk id="15" creationId="{0889E43A-5090-99AB-63CD-51EDF733390A}"/>
          </ac:spMkLst>
        </pc:spChg>
        <pc:spChg chg="del mod">
          <ac:chgData name="Hoffelner Wolfgang" userId="f9c2efad-825c-4d51-ac3b-056bdb192c6b" providerId="ADAL" clId="{0A4FF111-2E67-4035-BAF8-DA5E51F361B1}" dt="2024-09-25T11:56:55.159" v="144" actId="478"/>
          <ac:spMkLst>
            <pc:docMk/>
            <pc:sldMk cId="176158016" sldId="261"/>
            <ac:spMk id="16" creationId="{30DBD62F-C85D-B5D1-2E48-4C84447CA3D9}"/>
          </ac:spMkLst>
        </pc:spChg>
        <pc:spChg chg="add mod">
          <ac:chgData name="Hoffelner Wolfgang" userId="f9c2efad-825c-4d51-ac3b-056bdb192c6b" providerId="ADAL" clId="{0A4FF111-2E67-4035-BAF8-DA5E51F361B1}" dt="2024-09-25T13:28:06.871" v="1360" actId="1035"/>
          <ac:spMkLst>
            <pc:docMk/>
            <pc:sldMk cId="176158016" sldId="261"/>
            <ac:spMk id="17" creationId="{DF147299-5F05-068D-D449-5219338431E9}"/>
          </ac:spMkLst>
        </pc:spChg>
        <pc:spChg chg="del">
          <ac:chgData name="Hoffelner Wolfgang" userId="f9c2efad-825c-4d51-ac3b-056bdb192c6b" providerId="ADAL" clId="{0A4FF111-2E67-4035-BAF8-DA5E51F361B1}" dt="2024-09-25T11:55:23.528" v="30" actId="478"/>
          <ac:spMkLst>
            <pc:docMk/>
            <pc:sldMk cId="176158016" sldId="261"/>
            <ac:spMk id="18" creationId="{BC584B26-4463-A707-A98C-44014A617CDB}"/>
          </ac:spMkLst>
        </pc:spChg>
        <pc:spChg chg="mod">
          <ac:chgData name="Hoffelner Wolfgang" userId="f9c2efad-825c-4d51-ac3b-056bdb192c6b" providerId="ADAL" clId="{0A4FF111-2E67-4035-BAF8-DA5E51F361B1}" dt="2024-09-25T13:02:36.049" v="1349" actId="255"/>
          <ac:spMkLst>
            <pc:docMk/>
            <pc:sldMk cId="176158016" sldId="261"/>
            <ac:spMk id="20" creationId="{B5DD43DD-44DA-4170-A16B-C83FA9C3E6EB}"/>
          </ac:spMkLst>
        </pc:spChg>
        <pc:picChg chg="mod">
          <ac:chgData name="Hoffelner Wolfgang" userId="f9c2efad-825c-4d51-ac3b-056bdb192c6b" providerId="ADAL" clId="{0A4FF111-2E67-4035-BAF8-DA5E51F361B1}" dt="2024-09-25T12:00:51.889" v="303" actId="1076"/>
          <ac:picMkLst>
            <pc:docMk/>
            <pc:sldMk cId="176158016" sldId="261"/>
            <ac:picMk id="5" creationId="{D5C8406B-BA3C-0CCB-873E-0C1D2A00CC6C}"/>
          </ac:picMkLst>
        </pc:picChg>
        <pc:picChg chg="mod modCrop">
          <ac:chgData name="Hoffelner Wolfgang" userId="f9c2efad-825c-4d51-ac3b-056bdb192c6b" providerId="ADAL" clId="{0A4FF111-2E67-4035-BAF8-DA5E51F361B1}" dt="2024-09-25T14:21:15.551" v="1701" actId="1076"/>
          <ac:picMkLst>
            <pc:docMk/>
            <pc:sldMk cId="176158016" sldId="261"/>
            <ac:picMk id="7" creationId="{195EB6EB-0B13-0EC4-3AAD-4C68121AA555}"/>
          </ac:picMkLst>
        </pc:picChg>
        <pc:picChg chg="mod">
          <ac:chgData name="Hoffelner Wolfgang" userId="f9c2efad-825c-4d51-ac3b-056bdb192c6b" providerId="ADAL" clId="{0A4FF111-2E67-4035-BAF8-DA5E51F361B1}" dt="2024-09-25T13:02:25.858" v="1346" actId="1076"/>
          <ac:picMkLst>
            <pc:docMk/>
            <pc:sldMk cId="176158016" sldId="261"/>
            <ac:picMk id="21" creationId="{01DA76A9-AA79-9244-3409-AFAA78204D30}"/>
          </ac:picMkLst>
        </pc:picChg>
      </pc:sldChg>
      <pc:sldChg chg="addSp delSp modSp mod delAnim modAnim">
        <pc:chgData name="Hoffelner Wolfgang" userId="f9c2efad-825c-4d51-ac3b-056bdb192c6b" providerId="ADAL" clId="{0A4FF111-2E67-4035-BAF8-DA5E51F361B1}" dt="2024-09-25T14:13:39.857" v="1505" actId="1035"/>
        <pc:sldMkLst>
          <pc:docMk/>
          <pc:sldMk cId="686586198" sldId="262"/>
        </pc:sldMkLst>
        <pc:spChg chg="mod">
          <ac:chgData name="Hoffelner Wolfgang" userId="f9c2efad-825c-4d51-ac3b-056bdb192c6b" providerId="ADAL" clId="{0A4FF111-2E67-4035-BAF8-DA5E51F361B1}" dt="2024-09-25T13:46:58.172" v="1446" actId="1076"/>
          <ac:spMkLst>
            <pc:docMk/>
            <pc:sldMk cId="686586198" sldId="262"/>
            <ac:spMk id="4" creationId="{23070F81-A448-E4CD-C83D-98400BE20C9D}"/>
          </ac:spMkLst>
        </pc:spChg>
        <pc:spChg chg="mod">
          <ac:chgData name="Hoffelner Wolfgang" userId="f9c2efad-825c-4d51-ac3b-056bdb192c6b" providerId="ADAL" clId="{0A4FF111-2E67-4035-BAF8-DA5E51F361B1}" dt="2024-09-25T14:13:39.857" v="1505" actId="1035"/>
          <ac:spMkLst>
            <pc:docMk/>
            <pc:sldMk cId="686586198" sldId="262"/>
            <ac:spMk id="5" creationId="{A4FF5170-4518-4404-FF88-DC5D615D12F2}"/>
          </ac:spMkLst>
        </pc:spChg>
        <pc:spChg chg="add mod">
          <ac:chgData name="Hoffelner Wolfgang" userId="f9c2efad-825c-4d51-ac3b-056bdb192c6b" providerId="ADAL" clId="{0A4FF111-2E67-4035-BAF8-DA5E51F361B1}" dt="2024-09-25T13:45:38.340" v="1414" actId="207"/>
          <ac:spMkLst>
            <pc:docMk/>
            <pc:sldMk cId="686586198" sldId="262"/>
            <ac:spMk id="9" creationId="{F25D3E19-4BAF-A1CB-F75F-1F538D91C8E0}"/>
          </ac:spMkLst>
        </pc:spChg>
        <pc:spChg chg="add mod">
          <ac:chgData name="Hoffelner Wolfgang" userId="f9c2efad-825c-4d51-ac3b-056bdb192c6b" providerId="ADAL" clId="{0A4FF111-2E67-4035-BAF8-DA5E51F361B1}" dt="2024-09-25T13:49:40.944" v="1492" actId="20577"/>
          <ac:spMkLst>
            <pc:docMk/>
            <pc:sldMk cId="686586198" sldId="262"/>
            <ac:spMk id="14" creationId="{AECBB5C5-21F4-3976-38A4-B692CC279D3A}"/>
          </ac:spMkLst>
        </pc:spChg>
        <pc:spChg chg="add del mod">
          <ac:chgData name="Hoffelner Wolfgang" userId="f9c2efad-825c-4d51-ac3b-056bdb192c6b" providerId="ADAL" clId="{0A4FF111-2E67-4035-BAF8-DA5E51F361B1}" dt="2024-09-25T13:48:20.041" v="1468" actId="478"/>
          <ac:spMkLst>
            <pc:docMk/>
            <pc:sldMk cId="686586198" sldId="262"/>
            <ac:spMk id="15" creationId="{F073D94E-08D4-C317-DB30-DD6F2C1B83CD}"/>
          </ac:spMkLst>
        </pc:spChg>
        <pc:spChg chg="add mod">
          <ac:chgData name="Hoffelner Wolfgang" userId="f9c2efad-825c-4d51-ac3b-056bdb192c6b" providerId="ADAL" clId="{0A4FF111-2E67-4035-BAF8-DA5E51F361B1}" dt="2024-09-25T13:49:54.349" v="1502" actId="20577"/>
          <ac:spMkLst>
            <pc:docMk/>
            <pc:sldMk cId="686586198" sldId="262"/>
            <ac:spMk id="16" creationId="{0EAC627D-4D4A-2163-FA18-3224824FBEFD}"/>
          </ac:spMkLst>
        </pc:spChg>
        <pc:picChg chg="add del mod modCrop">
          <ac:chgData name="Hoffelner Wolfgang" userId="f9c2efad-825c-4d51-ac3b-056bdb192c6b" providerId="ADAL" clId="{0A4FF111-2E67-4035-BAF8-DA5E51F361B1}" dt="2024-09-25T13:39:56.281" v="1401" actId="478"/>
          <ac:picMkLst>
            <pc:docMk/>
            <pc:sldMk cId="686586198" sldId="262"/>
            <ac:picMk id="3" creationId="{95D8F194-F911-F322-2AD2-8791D692C440}"/>
          </ac:picMkLst>
        </pc:picChg>
        <pc:picChg chg="add del mod">
          <ac:chgData name="Hoffelner Wolfgang" userId="f9c2efad-825c-4d51-ac3b-056bdb192c6b" providerId="ADAL" clId="{0A4FF111-2E67-4035-BAF8-DA5E51F361B1}" dt="2024-09-25T13:39:35.208" v="1400" actId="478"/>
          <ac:picMkLst>
            <pc:docMk/>
            <pc:sldMk cId="686586198" sldId="262"/>
            <ac:picMk id="8" creationId="{F5B1B18B-4371-34A9-75ED-58506AC0F5E6}"/>
          </ac:picMkLst>
        </pc:picChg>
        <pc:picChg chg="add mod">
          <ac:chgData name="Hoffelner Wolfgang" userId="f9c2efad-825c-4d51-ac3b-056bdb192c6b" providerId="ADAL" clId="{0A4FF111-2E67-4035-BAF8-DA5E51F361B1}" dt="2024-09-25T13:48:45.720" v="1485" actId="1035"/>
          <ac:picMkLst>
            <pc:docMk/>
            <pc:sldMk cId="686586198" sldId="262"/>
            <ac:picMk id="11" creationId="{F1660AFC-D17F-6F56-D4B2-A9C86CDA3EA1}"/>
          </ac:picMkLst>
        </pc:picChg>
        <pc:picChg chg="add mod">
          <ac:chgData name="Hoffelner Wolfgang" userId="f9c2efad-825c-4d51-ac3b-056bdb192c6b" providerId="ADAL" clId="{0A4FF111-2E67-4035-BAF8-DA5E51F361B1}" dt="2024-09-25T13:48:36.199" v="1476" actId="14100"/>
          <ac:picMkLst>
            <pc:docMk/>
            <pc:sldMk cId="686586198" sldId="262"/>
            <ac:picMk id="13" creationId="{C1ECE2BB-0517-63DA-CB89-F7E68C6BF10A}"/>
          </ac:picMkLst>
        </pc:picChg>
      </pc:sldChg>
    </pc:docChg>
  </pc:docChgLst>
  <pc:docChgLst>
    <pc:chgData name="Hoffelner Wolfgang" userId="f9c2efad-825c-4d51-ac3b-056bdb192c6b" providerId="ADAL" clId="{F0B1BC4D-0B38-457C-AB2B-1E111E75E8C7}"/>
    <pc:docChg chg="undo custSel addSld delSld modSld sldOrd">
      <pc:chgData name="Hoffelner Wolfgang" userId="f9c2efad-825c-4d51-ac3b-056bdb192c6b" providerId="ADAL" clId="{F0B1BC4D-0B38-457C-AB2B-1E111E75E8C7}" dt="2024-09-25T17:36:59.768" v="1819" actId="113"/>
      <pc:docMkLst>
        <pc:docMk/>
      </pc:docMkLst>
      <pc:sldChg chg="addSp delSp modSp mod modTransition addAnim delAnim modAnim">
        <pc:chgData name="Hoffelner Wolfgang" userId="f9c2efad-825c-4d51-ac3b-056bdb192c6b" providerId="ADAL" clId="{F0B1BC4D-0B38-457C-AB2B-1E111E75E8C7}" dt="2024-09-25T17:32:24.140" v="1810" actId="478"/>
        <pc:sldMkLst>
          <pc:docMk/>
          <pc:sldMk cId="1351880874" sldId="256"/>
        </pc:sldMkLst>
        <pc:spChg chg="add del">
          <ac:chgData name="Hoffelner Wolfgang" userId="f9c2efad-825c-4d51-ac3b-056bdb192c6b" providerId="ADAL" clId="{F0B1BC4D-0B38-457C-AB2B-1E111E75E8C7}" dt="2024-09-25T17:32:22.109" v="1798" actId="478"/>
          <ac:spMkLst>
            <pc:docMk/>
            <pc:sldMk cId="1351880874" sldId="256"/>
            <ac:spMk id="2" creationId="{9C55038F-DC12-3ADC-BC88-C1C9DCC9D818}"/>
          </ac:spMkLst>
        </pc:spChg>
        <pc:spChg chg="add del mod">
          <ac:chgData name="Hoffelner Wolfgang" userId="f9c2efad-825c-4d51-ac3b-056bdb192c6b" providerId="ADAL" clId="{F0B1BC4D-0B38-457C-AB2B-1E111E75E8C7}" dt="2024-09-13T19:09:08.409" v="464" actId="478"/>
          <ac:spMkLst>
            <pc:docMk/>
            <pc:sldMk cId="1351880874" sldId="256"/>
            <ac:spMk id="4" creationId="{04DE7C0B-DBB5-7500-2000-995DB30AB1FE}"/>
          </ac:spMkLst>
        </pc:spChg>
        <pc:spChg chg="add del mod">
          <ac:chgData name="Hoffelner Wolfgang" userId="f9c2efad-825c-4d51-ac3b-056bdb192c6b" providerId="ADAL" clId="{F0B1BC4D-0B38-457C-AB2B-1E111E75E8C7}" dt="2024-09-25T17:32:24.140" v="1810" actId="478"/>
          <ac:spMkLst>
            <pc:docMk/>
            <pc:sldMk cId="1351880874" sldId="256"/>
            <ac:spMk id="5" creationId="{E31727E5-6536-3F18-B776-DC9D21491204}"/>
          </ac:spMkLst>
        </pc:spChg>
        <pc:spChg chg="add del mod">
          <ac:chgData name="Hoffelner Wolfgang" userId="f9c2efad-825c-4d51-ac3b-056bdb192c6b" providerId="ADAL" clId="{F0B1BC4D-0B38-457C-AB2B-1E111E75E8C7}" dt="2024-09-25T17:32:23.931" v="1809" actId="478"/>
          <ac:spMkLst>
            <pc:docMk/>
            <pc:sldMk cId="1351880874" sldId="256"/>
            <ac:spMk id="6" creationId="{F110188F-1BBE-8D46-4738-AFFAE4E4064E}"/>
          </ac:spMkLst>
        </pc:spChg>
        <pc:spChg chg="add del mod">
          <ac:chgData name="Hoffelner Wolfgang" userId="f9c2efad-825c-4d51-ac3b-056bdb192c6b" providerId="ADAL" clId="{F0B1BC4D-0B38-457C-AB2B-1E111E75E8C7}" dt="2024-09-25T17:32:23.753" v="1808" actId="478"/>
          <ac:spMkLst>
            <pc:docMk/>
            <pc:sldMk cId="1351880874" sldId="256"/>
            <ac:spMk id="7" creationId="{820B3BC8-4A71-8F8A-C701-68E4F9123ACC}"/>
          </ac:spMkLst>
        </pc:spChg>
        <pc:spChg chg="add del mod">
          <ac:chgData name="Hoffelner Wolfgang" userId="f9c2efad-825c-4d51-ac3b-056bdb192c6b" providerId="ADAL" clId="{F0B1BC4D-0B38-457C-AB2B-1E111E75E8C7}" dt="2024-09-25T17:32:23.575" v="1807" actId="478"/>
          <ac:spMkLst>
            <pc:docMk/>
            <pc:sldMk cId="1351880874" sldId="256"/>
            <ac:spMk id="8" creationId="{E74E08E4-DC8A-DA75-6BAF-B17C11A6DA75}"/>
          </ac:spMkLst>
        </pc:spChg>
        <pc:spChg chg="add del mod">
          <ac:chgData name="Hoffelner Wolfgang" userId="f9c2efad-825c-4d51-ac3b-056bdb192c6b" providerId="ADAL" clId="{F0B1BC4D-0B38-457C-AB2B-1E111E75E8C7}" dt="2024-09-25T17:32:23.406" v="1806" actId="478"/>
          <ac:spMkLst>
            <pc:docMk/>
            <pc:sldMk cId="1351880874" sldId="256"/>
            <ac:spMk id="9" creationId="{17B30E69-DF1B-A431-0A2D-59F704DABB2E}"/>
          </ac:spMkLst>
        </pc:spChg>
        <pc:spChg chg="add del mod">
          <ac:chgData name="Hoffelner Wolfgang" userId="f9c2efad-825c-4d51-ac3b-056bdb192c6b" providerId="ADAL" clId="{F0B1BC4D-0B38-457C-AB2B-1E111E75E8C7}" dt="2024-09-25T17:32:23.222" v="1805" actId="478"/>
          <ac:spMkLst>
            <pc:docMk/>
            <pc:sldMk cId="1351880874" sldId="256"/>
            <ac:spMk id="10" creationId="{1888850B-6152-873F-90EA-C16077992B38}"/>
          </ac:spMkLst>
        </pc:spChg>
        <pc:spChg chg="add del mod">
          <ac:chgData name="Hoffelner Wolfgang" userId="f9c2efad-825c-4d51-ac3b-056bdb192c6b" providerId="ADAL" clId="{F0B1BC4D-0B38-457C-AB2B-1E111E75E8C7}" dt="2024-09-25T17:32:22.396" v="1800" actId="478"/>
          <ac:spMkLst>
            <pc:docMk/>
            <pc:sldMk cId="1351880874" sldId="256"/>
            <ac:spMk id="11" creationId="{B785E0E2-D1E3-5B11-A8FD-C1245AEDAA1D}"/>
          </ac:spMkLst>
        </pc:spChg>
        <pc:spChg chg="add del mod">
          <ac:chgData name="Hoffelner Wolfgang" userId="f9c2efad-825c-4d51-ac3b-056bdb192c6b" providerId="ADAL" clId="{F0B1BC4D-0B38-457C-AB2B-1E111E75E8C7}" dt="2024-09-25T17:32:22.701" v="1802" actId="478"/>
          <ac:spMkLst>
            <pc:docMk/>
            <pc:sldMk cId="1351880874" sldId="256"/>
            <ac:spMk id="14" creationId="{43BAD120-4B3C-E406-9EFE-17033BA4388D}"/>
          </ac:spMkLst>
        </pc:spChg>
        <pc:spChg chg="add del mod">
          <ac:chgData name="Hoffelner Wolfgang" userId="f9c2efad-825c-4d51-ac3b-056bdb192c6b" providerId="ADAL" clId="{F0B1BC4D-0B38-457C-AB2B-1E111E75E8C7}" dt="2024-09-25T17:32:23.046" v="1804" actId="478"/>
          <ac:spMkLst>
            <pc:docMk/>
            <pc:sldMk cId="1351880874" sldId="256"/>
            <ac:spMk id="15" creationId="{214459CD-0BE4-12FF-FCA9-F72CD75AB759}"/>
          </ac:spMkLst>
        </pc:spChg>
        <pc:spChg chg="add del mod">
          <ac:chgData name="Hoffelner Wolfgang" userId="f9c2efad-825c-4d51-ac3b-056bdb192c6b" providerId="ADAL" clId="{F0B1BC4D-0B38-457C-AB2B-1E111E75E8C7}" dt="2024-09-25T17:32:22.557" v="1801" actId="478"/>
          <ac:spMkLst>
            <pc:docMk/>
            <pc:sldMk cId="1351880874" sldId="256"/>
            <ac:spMk id="16" creationId="{8DA5907B-1990-5E57-DF41-4A342B2C07A0}"/>
          </ac:spMkLst>
        </pc:spChg>
        <pc:picChg chg="add del mod ord">
          <ac:chgData name="Hoffelner Wolfgang" userId="f9c2efad-825c-4d51-ac3b-056bdb192c6b" providerId="ADAL" clId="{F0B1BC4D-0B38-457C-AB2B-1E111E75E8C7}" dt="2024-09-13T20:33:31.844" v="1708" actId="478"/>
          <ac:picMkLst>
            <pc:docMk/>
            <pc:sldMk cId="1351880874" sldId="256"/>
            <ac:picMk id="2" creationId="{A59BD177-6B2A-8A47-0802-A321E9304AF5}"/>
          </ac:picMkLst>
        </pc:picChg>
        <pc:picChg chg="add mod ord">
          <ac:chgData name="Hoffelner Wolfgang" userId="f9c2efad-825c-4d51-ac3b-056bdb192c6b" providerId="ADAL" clId="{F0B1BC4D-0B38-457C-AB2B-1E111E75E8C7}" dt="2024-09-13T20:39:00.909" v="1743" actId="167"/>
          <ac:picMkLst>
            <pc:docMk/>
            <pc:sldMk cId="1351880874" sldId="256"/>
            <ac:picMk id="3" creationId="{35F09917-028C-5760-3073-93408AE8988C}"/>
          </ac:picMkLst>
        </pc:picChg>
        <pc:picChg chg="add del mod">
          <ac:chgData name="Hoffelner Wolfgang" userId="f9c2efad-825c-4d51-ac3b-056bdb192c6b" providerId="ADAL" clId="{F0B1BC4D-0B38-457C-AB2B-1E111E75E8C7}" dt="2024-09-25T17:32:22.253" v="1799" actId="478"/>
          <ac:picMkLst>
            <pc:docMk/>
            <pc:sldMk cId="1351880874" sldId="256"/>
            <ac:picMk id="13" creationId="{5D2A3081-36A4-DEF2-95DB-B0FF95836308}"/>
          </ac:picMkLst>
        </pc:picChg>
      </pc:sldChg>
      <pc:sldChg chg="addSp delSp modSp mod modTransition addAnim delAnim modAnim">
        <pc:chgData name="Hoffelner Wolfgang" userId="f9c2efad-825c-4d51-ac3b-056bdb192c6b" providerId="ADAL" clId="{F0B1BC4D-0B38-457C-AB2B-1E111E75E8C7}" dt="2024-09-25T17:16:18.515" v="1784" actId="478"/>
        <pc:sldMkLst>
          <pc:docMk/>
          <pc:sldMk cId="775080825" sldId="258"/>
        </pc:sldMkLst>
        <pc:spChg chg="add del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5" creationId="{F463A892-302E-FDFF-3A76-CC3DFFE7521F}"/>
          </ac:spMkLst>
        </pc:spChg>
        <pc:spChg chg="add del mod ord">
          <ac:chgData name="Hoffelner Wolfgang" userId="f9c2efad-825c-4d51-ac3b-056bdb192c6b" providerId="ADAL" clId="{F0B1BC4D-0B38-457C-AB2B-1E111E75E8C7}" dt="2024-09-25T17:16:18.371" v="1783" actId="478"/>
          <ac:spMkLst>
            <pc:docMk/>
            <pc:sldMk cId="775080825" sldId="258"/>
            <ac:spMk id="10" creationId="{6E8DD219-4EA4-CBE1-0BF5-33825B4FC138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1" creationId="{FB6D770A-749B-229F-5B53-78C89C46ECE7}"/>
          </ac:spMkLst>
        </pc:spChg>
        <pc:spChg chg="add del mod">
          <ac:chgData name="Hoffelner Wolfgang" userId="f9c2efad-825c-4d51-ac3b-056bdb192c6b" providerId="ADAL" clId="{F0B1BC4D-0B38-457C-AB2B-1E111E75E8C7}" dt="2024-09-13T19:15:37.861" v="626" actId="478"/>
          <ac:spMkLst>
            <pc:docMk/>
            <pc:sldMk cId="775080825" sldId="258"/>
            <ac:spMk id="12" creationId="{3DC3DB3C-406E-1CEF-0A28-2E0D8A8494A3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3" creationId="{3B660554-62A5-A963-4EAC-3CDF3401D752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4" creationId="{3F4D281E-B454-1095-E976-D94F83E94EA6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5" creationId="{0889E43A-5090-99AB-63CD-51EDF733390A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6" creationId="{30DBD62F-C85D-B5D1-2E48-4C84447CA3D9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7" creationId="{5741D2AE-90FC-E985-0AA6-41FE1E13FC26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8" creationId="{BC584B26-4463-A707-A98C-44014A617CDB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9" creationId="{80520CB0-413A-DC41-80DE-C29E9DE163FA}"/>
          </ac:spMkLst>
        </pc:spChg>
        <pc:spChg chg="add del mod">
          <ac:chgData name="Hoffelner Wolfgang" userId="f9c2efad-825c-4d51-ac3b-056bdb192c6b" providerId="ADAL" clId="{F0B1BC4D-0B38-457C-AB2B-1E111E75E8C7}" dt="2024-09-25T17:16:18.515" v="1784" actId="478"/>
          <ac:spMkLst>
            <pc:docMk/>
            <pc:sldMk cId="775080825" sldId="258"/>
            <ac:spMk id="20" creationId="{B5DD43DD-44DA-4170-A16B-C83FA9C3E6EB}"/>
          </ac:spMkLst>
        </pc:spChg>
        <pc:picChg chg="add del mod ord">
          <ac:chgData name="Hoffelner Wolfgang" userId="f9c2efad-825c-4d51-ac3b-056bdb192c6b" providerId="ADAL" clId="{F0B1BC4D-0B38-457C-AB2B-1E111E75E8C7}" dt="2024-09-13T20:33:33.604" v="1709" actId="478"/>
          <ac:picMkLst>
            <pc:docMk/>
            <pc:sldMk cId="775080825" sldId="258"/>
            <ac:picMk id="3" creationId="{59B022CA-33AA-85F6-1AD1-911962DC604D}"/>
          </ac:picMkLst>
        </pc:picChg>
        <pc:picChg chg="add del mod ord">
          <ac:chgData name="Hoffelner Wolfgang" userId="f9c2efad-825c-4d51-ac3b-056bdb192c6b" providerId="ADAL" clId="{F0B1BC4D-0B38-457C-AB2B-1E111E75E8C7}" dt="2024-09-13T20:36:51.564" v="1723" actId="478"/>
          <ac:picMkLst>
            <pc:docMk/>
            <pc:sldMk cId="775080825" sldId="258"/>
            <ac:picMk id="5" creationId="{9C148D7F-25FD-A5B1-ECAF-2E96E9611A39}"/>
          </ac:picMkLst>
        </pc:picChg>
        <pc:picChg chg="add del mod">
          <ac:chgData name="Hoffelner Wolfgang" userId="f9c2efad-825c-4d51-ac3b-056bdb192c6b" providerId="ADAL" clId="{F0B1BC4D-0B38-457C-AB2B-1E111E75E8C7}" dt="2024-09-13T19:00:26.689" v="9" actId="21"/>
          <ac:picMkLst>
            <pc:docMk/>
            <pc:sldMk cId="775080825" sldId="258"/>
            <ac:picMk id="6" creationId="{A292D6BE-E6A9-26EA-F65B-4D8D0922D230}"/>
          </ac:picMkLst>
        </pc:picChg>
        <pc:picChg chg="add mod ord">
          <ac:chgData name="Hoffelner Wolfgang" userId="f9c2efad-825c-4d51-ac3b-056bdb192c6b" providerId="ADAL" clId="{F0B1BC4D-0B38-457C-AB2B-1E111E75E8C7}" dt="2024-09-13T20:38:54.175" v="1741" actId="167"/>
          <ac:picMkLst>
            <pc:docMk/>
            <pc:sldMk cId="775080825" sldId="258"/>
            <ac:picMk id="7" creationId="{10ABABB8-AF36-7DA1-8B16-4B949D8DAA5C}"/>
          </ac:picMkLst>
        </pc:picChg>
        <pc:picChg chg="add del mod">
          <ac:chgData name="Hoffelner Wolfgang" userId="f9c2efad-825c-4d51-ac3b-056bdb192c6b" providerId="ADAL" clId="{F0B1BC4D-0B38-457C-AB2B-1E111E75E8C7}" dt="2024-09-13T19:00:35.238" v="13" actId="478"/>
          <ac:picMkLst>
            <pc:docMk/>
            <pc:sldMk cId="775080825" sldId="258"/>
            <ac:picMk id="8" creationId="{556B5E78-941F-C72B-280E-3B725C29D7D6}"/>
          </ac:picMkLst>
        </pc:picChg>
        <pc:picChg chg="add del mod">
          <ac:chgData name="Hoffelner Wolfgang" userId="f9c2efad-825c-4d51-ac3b-056bdb192c6b" providerId="ADAL" clId="{F0B1BC4D-0B38-457C-AB2B-1E111E75E8C7}" dt="2024-09-25T17:16:18.068" v="1781" actId="478"/>
          <ac:picMkLst>
            <pc:docMk/>
            <pc:sldMk cId="775080825" sldId="258"/>
            <ac:picMk id="9" creationId="{A292D6BE-E6A9-26EA-F65B-4D8D0922D230}"/>
          </ac:picMkLst>
        </pc:picChg>
      </pc:sldChg>
      <pc:sldChg chg="addSp delSp modSp mod modTransition addAnim delAnim modAnim">
        <pc:chgData name="Hoffelner Wolfgang" userId="f9c2efad-825c-4d51-ac3b-056bdb192c6b" providerId="ADAL" clId="{F0B1BC4D-0B38-457C-AB2B-1E111E75E8C7}" dt="2024-09-25T17:36:59.768" v="1819" actId="113"/>
        <pc:sldMkLst>
          <pc:docMk/>
          <pc:sldMk cId="1792028327" sldId="259"/>
        </pc:sldMkLst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2" creationId="{B2CFEF8C-3487-518F-270A-1E0B84AE66D0}"/>
          </ac:spMkLst>
        </pc:spChg>
        <pc:spChg chg="add del mod">
          <ac:chgData name="Hoffelner Wolfgang" userId="f9c2efad-825c-4d51-ac3b-056bdb192c6b" providerId="ADAL" clId="{F0B1BC4D-0B38-457C-AB2B-1E111E75E8C7}" dt="2024-09-25T17:36:01.586" v="1816" actId="478"/>
          <ac:spMkLst>
            <pc:docMk/>
            <pc:sldMk cId="1792028327" sldId="259"/>
            <ac:spMk id="3" creationId="{438B6DCF-9B80-55A7-2265-751D8D5A65D9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4" creationId="{68DB3657-DB36-0E33-A016-63A35F901036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5" creationId="{9C50432A-669A-05FE-105E-9CC1F70F2F44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6" creationId="{85904B3B-4FCD-62D3-3A46-D819C03CC96D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7" creationId="{A840CBD9-8082-7B4A-D255-7D75BB0C24FC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8" creationId="{B55D9500-8F67-5232-CA9F-7B85DE6D9D64}"/>
          </ac:spMkLst>
        </pc:spChg>
        <pc:spChg chg="add del mod">
          <ac:chgData name="Hoffelner Wolfgang" userId="f9c2efad-825c-4d51-ac3b-056bdb192c6b" providerId="ADAL" clId="{F0B1BC4D-0B38-457C-AB2B-1E111E75E8C7}" dt="2024-09-25T17:36:59.768" v="1819" actId="113"/>
          <ac:spMkLst>
            <pc:docMk/>
            <pc:sldMk cId="1792028327" sldId="259"/>
            <ac:spMk id="11" creationId="{9E81E0B9-96EE-F6C4-6184-C69D1B982D7B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12" creationId="{D9F7DBF0-367F-55D8-5F55-671EC5BFA58D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13" creationId="{186A66FA-B0C2-7C80-E2C0-02BA745E9E2B}"/>
          </ac:spMkLst>
        </pc:spChg>
        <pc:spChg chg="add del">
          <ac:chgData name="Hoffelner Wolfgang" userId="f9c2efad-825c-4d51-ac3b-056bdb192c6b" providerId="ADAL" clId="{F0B1BC4D-0B38-457C-AB2B-1E111E75E8C7}" dt="2024-09-25T17:36:01.731" v="1817" actId="478"/>
          <ac:spMkLst>
            <pc:docMk/>
            <pc:sldMk cId="1792028327" sldId="259"/>
            <ac:spMk id="14" creationId="{83E0DD31-74B2-D3CD-E2AE-9EBCC038FCD8}"/>
          </ac:spMkLst>
        </pc:spChg>
        <pc:picChg chg="add mod ord">
          <ac:chgData name="Hoffelner Wolfgang" userId="f9c2efad-825c-4d51-ac3b-056bdb192c6b" providerId="ADAL" clId="{F0B1BC4D-0B38-457C-AB2B-1E111E75E8C7}" dt="2024-09-13T20:39:03.273" v="1745" actId="167"/>
          <ac:picMkLst>
            <pc:docMk/>
            <pc:sldMk cId="1792028327" sldId="259"/>
            <ac:picMk id="9" creationId="{F29FAFBB-0DCD-316A-F980-78B5211428D4}"/>
          </ac:picMkLst>
        </pc:picChg>
        <pc:picChg chg="add del mod">
          <ac:chgData name="Hoffelner Wolfgang" userId="f9c2efad-825c-4d51-ac3b-056bdb192c6b" providerId="ADAL" clId="{F0B1BC4D-0B38-457C-AB2B-1E111E75E8C7}" dt="2024-09-25T17:36:01.403" v="1815" actId="478"/>
          <ac:picMkLst>
            <pc:docMk/>
            <pc:sldMk cId="1792028327" sldId="259"/>
            <ac:picMk id="10" creationId="{02A5CC86-D49F-0CAD-B250-CCB7D4809873}"/>
          </ac:picMkLst>
        </pc:picChg>
      </pc:sldChg>
      <pc:sldChg chg="del">
        <pc:chgData name="Hoffelner Wolfgang" userId="f9c2efad-825c-4d51-ac3b-056bdb192c6b" providerId="ADAL" clId="{F0B1BC4D-0B38-457C-AB2B-1E111E75E8C7}" dt="2024-09-13T20:09:12.653" v="1167" actId="47"/>
        <pc:sldMkLst>
          <pc:docMk/>
          <pc:sldMk cId="1067261058" sldId="260"/>
        </pc:sldMkLst>
      </pc:sldChg>
      <pc:sldChg chg="addSp delSp modSp add mod ord setBg modAnim">
        <pc:chgData name="Hoffelner Wolfgang" userId="f9c2efad-825c-4d51-ac3b-056bdb192c6b" providerId="ADAL" clId="{F0B1BC4D-0B38-457C-AB2B-1E111E75E8C7}" dt="2024-09-13T20:39:12.662" v="1748" actId="207"/>
        <pc:sldMkLst>
          <pc:docMk/>
          <pc:sldMk cId="176158016" sldId="261"/>
        </pc:sldMkLst>
        <pc:spChg chg="add mod">
          <ac:chgData name="Hoffelner Wolfgang" userId="f9c2efad-825c-4d51-ac3b-056bdb192c6b" providerId="ADAL" clId="{F0B1BC4D-0B38-457C-AB2B-1E111E75E8C7}" dt="2024-09-13T20:21:30.695" v="1605" actId="1036"/>
          <ac:spMkLst>
            <pc:docMk/>
            <pc:sldMk cId="176158016" sldId="261"/>
            <ac:spMk id="8" creationId="{61CBA623-F221-B403-DD7E-082CA7272FA6}"/>
          </ac:spMkLst>
        </pc:spChg>
        <pc:spChg chg="mod">
          <ac:chgData name="Hoffelner Wolfgang" userId="f9c2efad-825c-4d51-ac3b-056bdb192c6b" providerId="ADAL" clId="{F0B1BC4D-0B38-457C-AB2B-1E111E75E8C7}" dt="2024-09-13T20:39:12.662" v="1748" actId="207"/>
          <ac:spMkLst>
            <pc:docMk/>
            <pc:sldMk cId="176158016" sldId="261"/>
            <ac:spMk id="10" creationId="{6E8DD219-4EA4-CBE1-0BF5-33825B4FC138}"/>
          </ac:spMkLst>
        </pc:spChg>
        <pc:spChg chg="del">
          <ac:chgData name="Hoffelner Wolfgang" userId="f9c2efad-825c-4d51-ac3b-056bdb192c6b" providerId="ADAL" clId="{F0B1BC4D-0B38-457C-AB2B-1E111E75E8C7}" dt="2024-09-13T20:10:39.442" v="1261" actId="478"/>
          <ac:spMkLst>
            <pc:docMk/>
            <pc:sldMk cId="176158016" sldId="261"/>
            <ac:spMk id="11" creationId="{FB6D770A-749B-229F-5B53-78C89C46ECE7}"/>
          </ac:spMkLst>
        </pc:spChg>
        <pc:spChg chg="add mod">
          <ac:chgData name="Hoffelner Wolfgang" userId="f9c2efad-825c-4d51-ac3b-056bdb192c6b" providerId="ADAL" clId="{F0B1BC4D-0B38-457C-AB2B-1E111E75E8C7}" dt="2024-09-13T20:22:38.793" v="1646" actId="1036"/>
          <ac:spMkLst>
            <pc:docMk/>
            <pc:sldMk cId="176158016" sldId="261"/>
            <ac:spMk id="12" creationId="{AF9F8F66-8711-7C62-48F4-C045DCFA2E58}"/>
          </ac:spMkLst>
        </pc:spChg>
        <pc:spChg chg="del">
          <ac:chgData name="Hoffelner Wolfgang" userId="f9c2efad-825c-4d51-ac3b-056bdb192c6b" providerId="ADAL" clId="{F0B1BC4D-0B38-457C-AB2B-1E111E75E8C7}" dt="2024-09-13T20:10:38.490" v="1260" actId="478"/>
          <ac:spMkLst>
            <pc:docMk/>
            <pc:sldMk cId="176158016" sldId="261"/>
            <ac:spMk id="13" creationId="{3B660554-62A5-A963-4EAC-3CDF3401D752}"/>
          </ac:spMkLst>
        </pc:spChg>
        <pc:spChg chg="mod">
          <ac:chgData name="Hoffelner Wolfgang" userId="f9c2efad-825c-4d51-ac3b-056bdb192c6b" providerId="ADAL" clId="{F0B1BC4D-0B38-457C-AB2B-1E111E75E8C7}" dt="2024-09-13T20:21:36.410" v="1629" actId="1036"/>
          <ac:spMkLst>
            <pc:docMk/>
            <pc:sldMk cId="176158016" sldId="261"/>
            <ac:spMk id="14" creationId="{3F4D281E-B454-1095-E976-D94F83E94EA6}"/>
          </ac:spMkLst>
        </pc:spChg>
        <pc:spChg chg="mod">
          <ac:chgData name="Hoffelner Wolfgang" userId="f9c2efad-825c-4d51-ac3b-056bdb192c6b" providerId="ADAL" clId="{F0B1BC4D-0B38-457C-AB2B-1E111E75E8C7}" dt="2024-09-13T20:18:27.410" v="1533" actId="1076"/>
          <ac:spMkLst>
            <pc:docMk/>
            <pc:sldMk cId="176158016" sldId="261"/>
            <ac:spMk id="15" creationId="{0889E43A-5090-99AB-63CD-51EDF733390A}"/>
          </ac:spMkLst>
        </pc:spChg>
        <pc:spChg chg="mod">
          <ac:chgData name="Hoffelner Wolfgang" userId="f9c2efad-825c-4d51-ac3b-056bdb192c6b" providerId="ADAL" clId="{F0B1BC4D-0B38-457C-AB2B-1E111E75E8C7}" dt="2024-09-13T20:21:38.224" v="1635" actId="1036"/>
          <ac:spMkLst>
            <pc:docMk/>
            <pc:sldMk cId="176158016" sldId="261"/>
            <ac:spMk id="16" creationId="{30DBD62F-C85D-B5D1-2E48-4C84447CA3D9}"/>
          </ac:spMkLst>
        </pc:spChg>
        <pc:spChg chg="del">
          <ac:chgData name="Hoffelner Wolfgang" userId="f9c2efad-825c-4d51-ac3b-056bdb192c6b" providerId="ADAL" clId="{F0B1BC4D-0B38-457C-AB2B-1E111E75E8C7}" dt="2024-09-13T20:10:40.449" v="1262" actId="478"/>
          <ac:spMkLst>
            <pc:docMk/>
            <pc:sldMk cId="176158016" sldId="261"/>
            <ac:spMk id="17" creationId="{5741D2AE-90FC-E985-0AA6-41FE1E13FC26}"/>
          </ac:spMkLst>
        </pc:spChg>
        <pc:spChg chg="mod">
          <ac:chgData name="Hoffelner Wolfgang" userId="f9c2efad-825c-4d51-ac3b-056bdb192c6b" providerId="ADAL" clId="{F0B1BC4D-0B38-457C-AB2B-1E111E75E8C7}" dt="2024-09-13T20:21:00.476" v="1575" actId="20577"/>
          <ac:spMkLst>
            <pc:docMk/>
            <pc:sldMk cId="176158016" sldId="261"/>
            <ac:spMk id="18" creationId="{BC584B26-4463-A707-A98C-44014A617CDB}"/>
          </ac:spMkLst>
        </pc:spChg>
        <pc:spChg chg="del mod">
          <ac:chgData name="Hoffelner Wolfgang" userId="f9c2efad-825c-4d51-ac3b-056bdb192c6b" providerId="ADAL" clId="{F0B1BC4D-0B38-457C-AB2B-1E111E75E8C7}" dt="2024-09-13T20:09:57.162" v="1229" actId="478"/>
          <ac:spMkLst>
            <pc:docMk/>
            <pc:sldMk cId="176158016" sldId="261"/>
            <ac:spMk id="19" creationId="{80520CB0-413A-DC41-80DE-C29E9DE163FA}"/>
          </ac:spMkLst>
        </pc:spChg>
        <pc:spChg chg="mod">
          <ac:chgData name="Hoffelner Wolfgang" userId="f9c2efad-825c-4d51-ac3b-056bdb192c6b" providerId="ADAL" clId="{F0B1BC4D-0B38-457C-AB2B-1E111E75E8C7}" dt="2024-09-13T20:18:14.897" v="1530" actId="122"/>
          <ac:spMkLst>
            <pc:docMk/>
            <pc:sldMk cId="176158016" sldId="261"/>
            <ac:spMk id="20" creationId="{B5DD43DD-44DA-4170-A16B-C83FA9C3E6EB}"/>
          </ac:spMkLst>
        </pc:spChg>
        <pc:picChg chg="add del mod">
          <ac:chgData name="Hoffelner Wolfgang" userId="f9c2efad-825c-4d51-ac3b-056bdb192c6b" providerId="ADAL" clId="{F0B1BC4D-0B38-457C-AB2B-1E111E75E8C7}" dt="2024-09-13T20:15:07.206" v="1316" actId="478"/>
          <ac:picMkLst>
            <pc:docMk/>
            <pc:sldMk cId="176158016" sldId="261"/>
            <ac:picMk id="3" creationId="{BB2E4734-BB6C-DAE3-796E-BA429577D424}"/>
          </ac:picMkLst>
        </pc:picChg>
        <pc:picChg chg="add mod">
          <ac:chgData name="Hoffelner Wolfgang" userId="f9c2efad-825c-4d51-ac3b-056bdb192c6b" providerId="ADAL" clId="{F0B1BC4D-0B38-457C-AB2B-1E111E75E8C7}" dt="2024-09-13T20:19:48.247" v="1542" actId="1076"/>
          <ac:picMkLst>
            <pc:docMk/>
            <pc:sldMk cId="176158016" sldId="261"/>
            <ac:picMk id="5" creationId="{D5C8406B-BA3C-0CCB-873E-0C1D2A00CC6C}"/>
          </ac:picMkLst>
        </pc:picChg>
        <pc:picChg chg="add mod">
          <ac:chgData name="Hoffelner Wolfgang" userId="f9c2efad-825c-4d51-ac3b-056bdb192c6b" providerId="ADAL" clId="{F0B1BC4D-0B38-457C-AB2B-1E111E75E8C7}" dt="2024-09-13T20:18:37.456" v="1534" actId="1076"/>
          <ac:picMkLst>
            <pc:docMk/>
            <pc:sldMk cId="176158016" sldId="261"/>
            <ac:picMk id="7" creationId="{195EB6EB-0B13-0EC4-3AAD-4C68121AA555}"/>
          </ac:picMkLst>
        </pc:picChg>
        <pc:picChg chg="del">
          <ac:chgData name="Hoffelner Wolfgang" userId="f9c2efad-825c-4d51-ac3b-056bdb192c6b" providerId="ADAL" clId="{F0B1BC4D-0B38-457C-AB2B-1E111E75E8C7}" dt="2024-09-13T20:09:11.858" v="1166" actId="478"/>
          <ac:picMkLst>
            <pc:docMk/>
            <pc:sldMk cId="176158016" sldId="261"/>
            <ac:picMk id="9" creationId="{A292D6BE-E6A9-26EA-F65B-4D8D0922D230}"/>
          </ac:picMkLst>
        </pc:picChg>
        <pc:picChg chg="add mod ord">
          <ac:chgData name="Hoffelner Wolfgang" userId="f9c2efad-825c-4d51-ac3b-056bdb192c6b" providerId="ADAL" clId="{F0B1BC4D-0B38-457C-AB2B-1E111E75E8C7}" dt="2024-09-13T20:39:06.192" v="1747" actId="167"/>
          <ac:picMkLst>
            <pc:docMk/>
            <pc:sldMk cId="176158016" sldId="261"/>
            <ac:picMk id="21" creationId="{01DA76A9-AA79-9244-3409-AFAA78204D30}"/>
          </ac:picMkLst>
        </pc:picChg>
      </pc:sldChg>
      <pc:sldChg chg="add del setBg">
        <pc:chgData name="Hoffelner Wolfgang" userId="f9c2efad-825c-4d51-ac3b-056bdb192c6b" providerId="ADAL" clId="{F0B1BC4D-0B38-457C-AB2B-1E111E75E8C7}" dt="2024-09-13T20:02:31.331" v="1067" actId="47"/>
        <pc:sldMkLst>
          <pc:docMk/>
          <pc:sldMk cId="1569825963" sldId="261"/>
        </pc:sldMkLst>
      </pc:sldChg>
      <pc:sldChg chg="addSp delSp modSp new mod modTransition setBg modAnim">
        <pc:chgData name="Hoffelner Wolfgang" userId="f9c2efad-825c-4d51-ac3b-056bdb192c6b" providerId="ADAL" clId="{F0B1BC4D-0B38-457C-AB2B-1E111E75E8C7}" dt="2024-09-13T20:41:55.169" v="1776" actId="167"/>
        <pc:sldMkLst>
          <pc:docMk/>
          <pc:sldMk cId="686586198" sldId="262"/>
        </pc:sldMkLst>
        <pc:spChg chg="del">
          <ac:chgData name="Hoffelner Wolfgang" userId="f9c2efad-825c-4d51-ac3b-056bdb192c6b" providerId="ADAL" clId="{F0B1BC4D-0B38-457C-AB2B-1E111E75E8C7}" dt="2024-09-13T20:25:08.464" v="1671" actId="478"/>
          <ac:spMkLst>
            <pc:docMk/>
            <pc:sldMk cId="686586198" sldId="262"/>
            <ac:spMk id="2" creationId="{4CE43968-E994-96E7-D5B8-55B6A1715A3C}"/>
          </ac:spMkLst>
        </pc:spChg>
        <pc:spChg chg="del">
          <ac:chgData name="Hoffelner Wolfgang" userId="f9c2efad-825c-4d51-ac3b-056bdb192c6b" providerId="ADAL" clId="{F0B1BC4D-0B38-457C-AB2B-1E111E75E8C7}" dt="2024-09-13T20:25:07.880" v="1670" actId="478"/>
          <ac:spMkLst>
            <pc:docMk/>
            <pc:sldMk cId="686586198" sldId="262"/>
            <ac:spMk id="3" creationId="{B50C5BCD-5559-B8BF-6843-4E25DA5A497F}"/>
          </ac:spMkLst>
        </pc:spChg>
        <pc:spChg chg="add mod">
          <ac:chgData name="Hoffelner Wolfgang" userId="f9c2efad-825c-4d51-ac3b-056bdb192c6b" providerId="ADAL" clId="{F0B1BC4D-0B38-457C-AB2B-1E111E75E8C7}" dt="2024-09-13T20:41:40.762" v="1773" actId="207"/>
          <ac:spMkLst>
            <pc:docMk/>
            <pc:sldMk cId="686586198" sldId="262"/>
            <ac:spMk id="4" creationId="{23070F81-A448-E4CD-C83D-98400BE20C9D}"/>
          </ac:spMkLst>
        </pc:spChg>
        <pc:spChg chg="add mod">
          <ac:chgData name="Hoffelner Wolfgang" userId="f9c2efad-825c-4d51-ac3b-056bdb192c6b" providerId="ADAL" clId="{F0B1BC4D-0B38-457C-AB2B-1E111E75E8C7}" dt="2024-09-13T20:41:13.334" v="1772" actId="14100"/>
          <ac:spMkLst>
            <pc:docMk/>
            <pc:sldMk cId="686586198" sldId="262"/>
            <ac:spMk id="5" creationId="{A4FF5170-4518-4404-FF88-DC5D615D12F2}"/>
          </ac:spMkLst>
        </pc:spChg>
        <pc:picChg chg="add mod ord">
          <ac:chgData name="Hoffelner Wolfgang" userId="f9c2efad-825c-4d51-ac3b-056bdb192c6b" providerId="ADAL" clId="{F0B1BC4D-0B38-457C-AB2B-1E111E75E8C7}" dt="2024-09-13T20:41:55.169" v="1776" actId="167"/>
          <ac:picMkLst>
            <pc:docMk/>
            <pc:sldMk cId="686586198" sldId="262"/>
            <ac:picMk id="6" creationId="{C4DDFB0F-121C-BB1A-97F0-487C22C87B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5194-BA65-4C47-8AAF-F55AF332BCE1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BBB49-9061-4A00-B940-6541739A78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88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BBB49-9061-4A00-B940-6541739A78F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26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E1D6C-3545-EEF2-8F7C-97D0CDA9E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5DD3E8-DB72-5F17-7742-06344A42B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F63E5-1488-845A-E862-9C66D5C6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857B8-C6FE-1A8F-6EB6-ABDFC908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3BE78-DCCF-FCCB-D7AE-645BF69D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80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A4625-C0BA-C8D4-649D-4760F07A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16FA94-0F27-66F0-5CD7-64F31669F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9C663-C9CF-20F0-E24E-6286A9A8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266B14-7923-A5DA-AA28-9FA48FBD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3BBE55-9E93-A976-7C5B-13A3DDC0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89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CEF82FD-2192-CE20-C4F1-9BC7E130E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2543FC-DFD2-4B38-943F-15D7A765D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27C8F-C792-6004-5652-3BFA7E6A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7B35C-3EC9-2F46-123F-2B962821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557F7-A548-3798-B8B3-F33232A1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996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628EF-0A5A-E42B-CFF6-7C65F16D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DC354-9D81-490D-0D9F-1167F7FA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F80F8-8BD3-EDA9-9513-7482F2D2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6C192F-A37E-8C3F-7A81-49534D2C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B1EA9-63A1-49B9-64CF-F6F802A8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25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6B40A-FB7F-B860-8DAB-706C12A1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EE94F5-8445-523A-9D29-215B56EA7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A5ACE4-EA22-EA6E-E4F2-DA6DE093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B3E4A8-3EA6-CD22-8BA5-FADC68B7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61264-F841-9EA0-BD67-0776157F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65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B9CF2-0508-4C8A-C26A-D4A1FB34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38BE09-E878-1504-77B6-949667258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368AF-A705-76D8-6A29-8AF0A6EE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6D9CEA-F0EA-8E2C-A8F5-D546C60F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4EB658-4EDB-0172-8163-CBE282EC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58C49A-826A-5E36-EDBD-7F1EA844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0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476D4-F3B6-0CB1-BD98-1B84DEB2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FC1B9-C603-7099-C1B0-65C4851B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7CC617-FF17-AAAE-9D77-56D2D8AE1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7AC3B6-FA6D-4E80-040C-1C852C954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15CEFF-E19F-6312-2E7F-7055B9CEB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731D71-40DF-282D-5B14-BA8AEED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D49DEA-C2FF-7329-1B3D-E0741678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032959-5FCE-DBCA-ED43-900A552D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273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1CAE6-C88E-770F-1C2D-64824A57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05BE7-8C34-19E2-B1E1-D2678E00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4D68AB-2368-D058-7D50-5529A56F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9A76D-A202-1970-5FA5-1E24D394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13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B82B3-BD18-96BE-753F-7F7C80B2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63FEEB-F20F-0589-25B7-C050CE35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2280B8-D9A7-E2E2-53C6-DB0876F6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914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8A647-D386-FA06-01DC-BBBE905A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55D7AC-3E9D-A39B-3834-66B98674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D82925-3D1E-35AD-2A0B-ECA89D371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184390-7986-9259-2C4B-AEAB8BFF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01A666-CFA6-8EF3-D4DB-71C97EAE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F81C4E-6D81-C970-5E8D-B588E41F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090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93FBA-163F-13C5-9A65-933586E8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550F6B-8E8A-1ABC-CE9A-0C73DF413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C23850-57BD-E621-13AF-F1F2F8611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C8679D-46DB-5087-2419-7CB6CA8E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288A4-8967-DB03-DADC-2A9DF72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775BF-FAD8-E654-67A0-E1D8AC4A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482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4E2FE0F-9E2C-345A-7CE2-6DF93EEF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967B21-B6E8-32EA-5D4A-AA5BAB09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0FD9B5-FF6F-A0FB-6D53-92BF33790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576C4A-D73A-4EEC-8416-D58FBE4C27CA}" type="datetimeFigureOut">
              <a:rPr lang="de-AT" smtClean="0"/>
              <a:t>10.10.2025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2BE2DF-27D4-B5F1-800F-6E259933A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90F348-AB61-FC9F-2855-9D68CA04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27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01DA76A9-AA79-9244-3409-AFAA7820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49486" cy="685799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E8DD219-4EA4-CBE1-0BF5-33825B4FC138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3F4D281E-B454-1095-E976-D94F83E94EA6}"/>
              </a:ext>
            </a:extLst>
          </p:cNvPr>
          <p:cNvSpPr/>
          <p:nvPr/>
        </p:nvSpPr>
        <p:spPr>
          <a:xfrm>
            <a:off x="689275" y="4848232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0889E43A-5090-99AB-63CD-51EDF733390A}"/>
              </a:ext>
            </a:extLst>
          </p:cNvPr>
          <p:cNvSpPr/>
          <p:nvPr/>
        </p:nvSpPr>
        <p:spPr>
          <a:xfrm>
            <a:off x="689275" y="4405660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DD43DD-44DA-4170-A16B-C83FA9C3E6EB}"/>
              </a:ext>
            </a:extLst>
          </p:cNvPr>
          <p:cNvSpPr/>
          <p:nvPr/>
        </p:nvSpPr>
        <p:spPr>
          <a:xfrm>
            <a:off x="667803" y="617503"/>
            <a:ext cx="109138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GYMNASIUM BAD LEONFELDEN</a:t>
            </a:r>
            <a:endParaRPr lang="de-AT" sz="4800" dirty="0">
              <a:ln w="0"/>
              <a:latin typeface="Arial Black" panose="020B0A04020102020204" pitchFamily="34" charset="0"/>
            </a:endParaRPr>
          </a:p>
        </p:txBody>
      </p:sp>
      <p:pic>
        <p:nvPicPr>
          <p:cNvPr id="5" name="Grafik 4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D5C8406B-BA3C-0CCB-873E-0C1D2A0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9" y="2546488"/>
            <a:ext cx="2619968" cy="1124403"/>
          </a:xfrm>
          <a:prstGeom prst="rect">
            <a:avLst/>
          </a:prstGeom>
        </p:spPr>
      </p:pic>
      <p:pic>
        <p:nvPicPr>
          <p:cNvPr id="7" name="Grafik 6" descr="Ein Bild, das Wolke, Gebäude, draußen, Himmel enthält.&#10;&#10;Automatisch generierte Beschreibung">
            <a:extLst>
              <a:ext uri="{FF2B5EF4-FFF2-40B4-BE49-F238E27FC236}">
                <a16:creationId xmlns:a16="http://schemas.microsoft.com/office/drawing/2014/main" id="{195EB6EB-0B13-0EC4-3AAD-4C68121AA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30733" b="9962"/>
          <a:stretch/>
        </p:blipFill>
        <p:spPr>
          <a:xfrm>
            <a:off x="5883958" y="1893907"/>
            <a:ext cx="5005298" cy="4185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084AA7D-7739-657A-D8C0-7941DD205565}"/>
              </a:ext>
            </a:extLst>
          </p:cNvPr>
          <p:cNvSpPr txBox="1"/>
          <p:nvPr/>
        </p:nvSpPr>
        <p:spPr>
          <a:xfrm>
            <a:off x="1430281" y="4326082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Fundierte</a:t>
            </a:r>
            <a:r>
              <a:rPr lang="de-DE" sz="2000" b="1" dirty="0"/>
              <a:t> Allgemeinbildung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8C3942EB-06C9-BB59-2BCB-72070597032A}"/>
              </a:ext>
            </a:extLst>
          </p:cNvPr>
          <p:cNvSpPr/>
          <p:nvPr/>
        </p:nvSpPr>
        <p:spPr>
          <a:xfrm>
            <a:off x="701783" y="529675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F7DEA2-290C-C268-E264-AB7CCBE787EA}"/>
              </a:ext>
            </a:extLst>
          </p:cNvPr>
          <p:cNvSpPr txBox="1"/>
          <p:nvPr/>
        </p:nvSpPr>
        <p:spPr>
          <a:xfrm>
            <a:off x="1430281" y="4777150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Familiäre </a:t>
            </a:r>
            <a:r>
              <a:rPr lang="de-DE" sz="2000" b="1" dirty="0"/>
              <a:t>Atmosphäre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81C0E7-1984-B107-30E9-75F81D65B34A}"/>
              </a:ext>
            </a:extLst>
          </p:cNvPr>
          <p:cNvSpPr txBox="1"/>
          <p:nvPr/>
        </p:nvSpPr>
        <p:spPr>
          <a:xfrm>
            <a:off x="1430281" y="5214585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Drei </a:t>
            </a:r>
            <a:r>
              <a:rPr lang="de-DE" sz="2000" b="1" dirty="0"/>
              <a:t>Ausbildungsschwerpunkte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147299-5F05-068D-D449-5219338431E9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1761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8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42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42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63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63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20" grpId="0"/>
      <p:bldP spid="2" grpId="0"/>
      <p:bldP spid="4" grpId="0" animBg="1"/>
      <p:bldP spid="6" grpId="0"/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10ABABB8-AF36-7DA1-8B16-4B949D8D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E8DD219-4EA4-CBE1-0BF5-33825B4FC138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rgbClr val="2E69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9" name="Grafik 8" descr="Ein Bild, das Musikinstrument, Musik, Saiteninstrument, Kleidung enthält.&#10;&#10;Automatisch generierte Beschreibung">
            <a:extLst>
              <a:ext uri="{FF2B5EF4-FFF2-40B4-BE49-F238E27FC236}">
                <a16:creationId xmlns:a16="http://schemas.microsoft.com/office/drawing/2014/main" id="{A292D6BE-E6A9-26EA-F65B-4D8D0922D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68" y="194440"/>
            <a:ext cx="3954691" cy="666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6D770A-749B-229F-5B53-78C89C46ECE7}"/>
              </a:ext>
            </a:extLst>
          </p:cNvPr>
          <p:cNvSpPr txBox="1"/>
          <p:nvPr/>
        </p:nvSpPr>
        <p:spPr>
          <a:xfrm>
            <a:off x="1430281" y="2271870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Musikbegeisterte Jugendliche</a:t>
            </a:r>
            <a:endParaRPr lang="de-AT" sz="2000" b="1" dirty="0"/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3B660554-62A5-A963-4EAC-3CDF3401D752}"/>
              </a:ext>
            </a:extLst>
          </p:cNvPr>
          <p:cNvSpPr/>
          <p:nvPr/>
        </p:nvSpPr>
        <p:spPr>
          <a:xfrm>
            <a:off x="686413" y="2349960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3F4D281E-B454-1095-E976-D94F83E94EA6}"/>
              </a:ext>
            </a:extLst>
          </p:cNvPr>
          <p:cNvSpPr/>
          <p:nvPr/>
        </p:nvSpPr>
        <p:spPr>
          <a:xfrm>
            <a:off x="686413" y="2974335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0889E43A-5090-99AB-63CD-51EDF733390A}"/>
              </a:ext>
            </a:extLst>
          </p:cNvPr>
          <p:cNvSpPr/>
          <p:nvPr/>
        </p:nvSpPr>
        <p:spPr>
          <a:xfrm>
            <a:off x="686413" y="376166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: Fünfeck 15">
            <a:extLst>
              <a:ext uri="{FF2B5EF4-FFF2-40B4-BE49-F238E27FC236}">
                <a16:creationId xmlns:a16="http://schemas.microsoft.com/office/drawing/2014/main" id="{30DBD62F-C85D-B5D1-2E48-4C84447CA3D9}"/>
              </a:ext>
            </a:extLst>
          </p:cNvPr>
          <p:cNvSpPr/>
          <p:nvPr/>
        </p:nvSpPr>
        <p:spPr>
          <a:xfrm>
            <a:off x="694413" y="4981182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41D2AE-90FC-E985-0AA6-41FE1E13FC26}"/>
              </a:ext>
            </a:extLst>
          </p:cNvPr>
          <p:cNvSpPr txBox="1"/>
          <p:nvPr/>
        </p:nvSpPr>
        <p:spPr>
          <a:xfrm>
            <a:off x="1447694" y="3678189"/>
            <a:ext cx="621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Praktische und musiktheoretische Ausbildung </a:t>
            </a:r>
            <a:r>
              <a:rPr lang="de-DE" sz="2000" dirty="0"/>
              <a:t>inklusive </a:t>
            </a:r>
            <a:r>
              <a:rPr lang="de-DE" sz="2000" b="1" dirty="0"/>
              <a:t>Instrumentalunterricht</a:t>
            </a:r>
            <a:r>
              <a:rPr lang="de-DE" sz="2000" dirty="0"/>
              <a:t> oder </a:t>
            </a:r>
            <a:r>
              <a:rPr lang="de-DE" sz="2000" b="1" dirty="0"/>
              <a:t>Gesang</a:t>
            </a:r>
          </a:p>
          <a:p>
            <a:r>
              <a:rPr lang="de-DE" sz="2000" dirty="0"/>
              <a:t>(keine Vorkenntnisse nötig) </a:t>
            </a:r>
            <a:endParaRPr lang="de-AT" sz="20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584B26-4463-A707-A98C-44014A617CDB}"/>
              </a:ext>
            </a:extLst>
          </p:cNvPr>
          <p:cNvSpPr txBox="1"/>
          <p:nvPr/>
        </p:nvSpPr>
        <p:spPr>
          <a:xfrm>
            <a:off x="1447694" y="4900391"/>
            <a:ext cx="621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Schwerpunktsetzung </a:t>
            </a:r>
            <a:r>
              <a:rPr lang="de-DE" sz="2000" dirty="0"/>
              <a:t>in einer von zwei Varianten</a:t>
            </a:r>
            <a:r>
              <a:rPr lang="de-DE" sz="2000" b="1" dirty="0"/>
              <a:t>:</a:t>
            </a:r>
            <a:br>
              <a:rPr lang="de-DE" sz="2000" b="1" dirty="0"/>
            </a:br>
            <a:r>
              <a:rPr lang="de-DE" sz="2000" b="1" dirty="0"/>
              <a:t>+ BÜHNE </a:t>
            </a:r>
            <a:r>
              <a:rPr lang="de-DE" sz="2000" dirty="0"/>
              <a:t>oder </a:t>
            </a:r>
            <a:r>
              <a:rPr lang="de-DE" sz="2000" b="1" dirty="0"/>
              <a:t>+ SPORT </a:t>
            </a:r>
            <a:endParaRPr lang="de-DE" sz="2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520CB0-413A-DC41-80DE-C29E9DE163FA}"/>
              </a:ext>
            </a:extLst>
          </p:cNvPr>
          <p:cNvSpPr txBox="1"/>
          <p:nvPr/>
        </p:nvSpPr>
        <p:spPr>
          <a:xfrm>
            <a:off x="1439694" y="2910207"/>
            <a:ext cx="581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Solide Basis für </a:t>
            </a:r>
            <a:r>
              <a:rPr lang="de-DE" sz="2000" b="1" dirty="0"/>
              <a:t>pädagogische und soziale Berufe</a:t>
            </a:r>
            <a:endParaRPr lang="de-AT" sz="20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DD43DD-44DA-4170-A16B-C83FA9C3E6EB}"/>
              </a:ext>
            </a:extLst>
          </p:cNvPr>
          <p:cNvSpPr/>
          <p:nvPr/>
        </p:nvSpPr>
        <p:spPr>
          <a:xfrm>
            <a:off x="590560" y="414260"/>
            <a:ext cx="38924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MUSIK+</a:t>
            </a:r>
            <a:endParaRPr lang="de-AT" sz="66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63A892-302E-FDFF-3A76-CC3DFFE7521F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7750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2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2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2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6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35F09917-028C-5760-3073-93408AE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31727E5-6536-3F18-B776-DC9D21491204}"/>
              </a:ext>
            </a:extLst>
          </p:cNvPr>
          <p:cNvSpPr/>
          <p:nvPr/>
        </p:nvSpPr>
        <p:spPr>
          <a:xfrm>
            <a:off x="590560" y="414260"/>
            <a:ext cx="44566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MEDIEN+</a:t>
            </a:r>
            <a:endParaRPr lang="de-AT" sz="66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110188F-1BBE-8D46-4738-AFFAE4E4064E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rgbClr val="E8AD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820B3BC8-4A71-8F8A-C701-68E4F9123ACC}"/>
              </a:ext>
            </a:extLst>
          </p:cNvPr>
          <p:cNvSpPr/>
          <p:nvPr/>
        </p:nvSpPr>
        <p:spPr>
          <a:xfrm>
            <a:off x="686413" y="2307956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E74E08E4-DC8A-DA75-6BAF-B17C11A6DA75}"/>
              </a:ext>
            </a:extLst>
          </p:cNvPr>
          <p:cNvSpPr/>
          <p:nvPr/>
        </p:nvSpPr>
        <p:spPr>
          <a:xfrm>
            <a:off x="686413" y="320909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17B30E69-DF1B-A431-0A2D-59F704DABB2E}"/>
              </a:ext>
            </a:extLst>
          </p:cNvPr>
          <p:cNvSpPr/>
          <p:nvPr/>
        </p:nvSpPr>
        <p:spPr>
          <a:xfrm>
            <a:off x="689275" y="4102471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1888850B-6152-873F-90EA-C16077992B38}"/>
              </a:ext>
            </a:extLst>
          </p:cNvPr>
          <p:cNvSpPr/>
          <p:nvPr/>
        </p:nvSpPr>
        <p:spPr>
          <a:xfrm>
            <a:off x="689275" y="5059917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85E0E2-D1E3-5B11-A8FD-C1245AEDAA1D}"/>
              </a:ext>
            </a:extLst>
          </p:cNvPr>
          <p:cNvSpPr txBox="1"/>
          <p:nvPr/>
        </p:nvSpPr>
        <p:spPr>
          <a:xfrm>
            <a:off x="1430281" y="2204110"/>
            <a:ext cx="6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Kreative, an </a:t>
            </a:r>
            <a:r>
              <a:rPr lang="de-DE" sz="2000" b="1" dirty="0"/>
              <a:t>Kunst</a:t>
            </a:r>
            <a:r>
              <a:rPr lang="de-DE" sz="2000" dirty="0"/>
              <a:t> und </a:t>
            </a:r>
            <a:r>
              <a:rPr lang="de-DE" sz="2000" b="1" dirty="0"/>
              <a:t>neuen Medien</a:t>
            </a:r>
            <a:r>
              <a:rPr lang="de-DE" sz="2000" dirty="0"/>
              <a:t> interessierte Jugendliche</a:t>
            </a:r>
          </a:p>
        </p:txBody>
      </p:sp>
      <p:pic>
        <p:nvPicPr>
          <p:cNvPr id="13" name="Grafik 12" descr="Ein Bild, das Kleidung, Person, Tripod, Mann enthält.&#10;&#10;Automatisch generierte Beschreibung">
            <a:extLst>
              <a:ext uri="{FF2B5EF4-FFF2-40B4-BE49-F238E27FC236}">
                <a16:creationId xmlns:a16="http://schemas.microsoft.com/office/drawing/2014/main" id="{5D2A3081-36A4-DEF2-95DB-B0FF9583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03" y="48755"/>
            <a:ext cx="4070088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14459CD-0BE4-12FF-FCA9-F72CD75AB759}"/>
              </a:ext>
            </a:extLst>
          </p:cNvPr>
          <p:cNvSpPr txBox="1"/>
          <p:nvPr/>
        </p:nvSpPr>
        <p:spPr>
          <a:xfrm>
            <a:off x="1430281" y="4013196"/>
            <a:ext cx="6305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Medienkompetenz</a:t>
            </a:r>
            <a:r>
              <a:rPr lang="de-DE" sz="2000" dirty="0"/>
              <a:t> und kritische Auseinandersetzung mit neuen </a:t>
            </a:r>
            <a:r>
              <a:rPr lang="de-DE" sz="2000" b="1" dirty="0"/>
              <a:t>Technologien</a:t>
            </a:r>
          </a:p>
          <a:p>
            <a:endParaRPr lang="de-DE" sz="2000" b="1" dirty="0"/>
          </a:p>
          <a:p>
            <a:r>
              <a:rPr lang="de-DE" sz="2000" b="1" dirty="0"/>
              <a:t>Schwerpunktsetzung </a:t>
            </a:r>
            <a:r>
              <a:rPr lang="de-DE" sz="2000" dirty="0"/>
              <a:t>in einer von zwei Varianten</a:t>
            </a:r>
            <a:r>
              <a:rPr lang="de-DE" sz="2000" b="1" dirty="0"/>
              <a:t>:</a:t>
            </a:r>
            <a:br>
              <a:rPr lang="de-DE" sz="2000" b="1" dirty="0"/>
            </a:br>
            <a:r>
              <a:rPr lang="de-DE" sz="2000" b="1" dirty="0"/>
              <a:t>+ KUNST </a:t>
            </a:r>
            <a:r>
              <a:rPr lang="de-DE" sz="2000" dirty="0"/>
              <a:t>oder </a:t>
            </a:r>
            <a:r>
              <a:rPr lang="de-DE" sz="2000" b="1" dirty="0"/>
              <a:t>+ SPORT </a:t>
            </a:r>
            <a:endParaRPr lang="de-DE" sz="2000" dirty="0"/>
          </a:p>
          <a:p>
            <a:endParaRPr lang="de-DE" sz="20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DA5907B-1990-5E57-DF41-4A342B2C07A0}"/>
              </a:ext>
            </a:extLst>
          </p:cNvPr>
          <p:cNvSpPr txBox="1"/>
          <p:nvPr/>
        </p:nvSpPr>
        <p:spPr>
          <a:xfrm>
            <a:off x="1430281" y="3120724"/>
            <a:ext cx="6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Solide Basis für Berufe im Bereich </a:t>
            </a:r>
            <a:r>
              <a:rPr lang="de-DE" sz="2000" b="1" dirty="0"/>
              <a:t>Grafik und Design</a:t>
            </a:r>
          </a:p>
          <a:p>
            <a:r>
              <a:rPr lang="de-DE" sz="2000" dirty="0"/>
              <a:t>sowie</a:t>
            </a:r>
            <a:r>
              <a:rPr lang="de-DE" sz="2000" b="1" dirty="0"/>
              <a:t> Kunst und Gestaltung</a:t>
            </a:r>
            <a:endParaRPr lang="de-AT" sz="2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55038F-DC12-3ADC-BC88-C1C9DCC9D818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13518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8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8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2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2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5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9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F29FAFBB-0DCD-316A-F980-78B5211428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2CFEF8C-3487-518F-270A-1E0B84AE66D0}"/>
              </a:ext>
            </a:extLst>
          </p:cNvPr>
          <p:cNvSpPr/>
          <p:nvPr/>
        </p:nvSpPr>
        <p:spPr>
          <a:xfrm>
            <a:off x="590560" y="414260"/>
            <a:ext cx="73227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MEDIZIN+NAWI</a:t>
            </a:r>
            <a:endParaRPr lang="de-AT" sz="20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38B6DCF-9B80-55A7-2265-751D8D5A65D9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rgbClr val="D96E1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68DB3657-DB36-0E33-A016-63A35F901036}"/>
              </a:ext>
            </a:extLst>
          </p:cNvPr>
          <p:cNvSpPr/>
          <p:nvPr/>
        </p:nvSpPr>
        <p:spPr>
          <a:xfrm>
            <a:off x="686413" y="2362433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9C50432A-669A-05FE-105E-9CC1F70F2F44}"/>
              </a:ext>
            </a:extLst>
          </p:cNvPr>
          <p:cNvSpPr/>
          <p:nvPr/>
        </p:nvSpPr>
        <p:spPr>
          <a:xfrm>
            <a:off x="686413" y="2988530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85904B3B-4FCD-62D3-3A46-D819C03CC96D}"/>
              </a:ext>
            </a:extLst>
          </p:cNvPr>
          <p:cNvSpPr/>
          <p:nvPr/>
        </p:nvSpPr>
        <p:spPr>
          <a:xfrm>
            <a:off x="703111" y="4223532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A840CBD9-8082-7B4A-D255-7D75BB0C24FC}"/>
              </a:ext>
            </a:extLst>
          </p:cNvPr>
          <p:cNvSpPr/>
          <p:nvPr/>
        </p:nvSpPr>
        <p:spPr>
          <a:xfrm>
            <a:off x="689275" y="484703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5D9500-8F67-5232-CA9F-7B85DE6D9D64}"/>
              </a:ext>
            </a:extLst>
          </p:cNvPr>
          <p:cNvSpPr txBox="1"/>
          <p:nvPr/>
        </p:nvSpPr>
        <p:spPr>
          <a:xfrm>
            <a:off x="1430280" y="2264189"/>
            <a:ext cx="660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Naturwissenschaftlich</a:t>
            </a:r>
            <a:r>
              <a:rPr lang="de-DE" sz="2000" dirty="0"/>
              <a:t> interessierte Jugendliche</a:t>
            </a:r>
          </a:p>
        </p:txBody>
      </p:sp>
      <p:pic>
        <p:nvPicPr>
          <p:cNvPr id="10" name="Grafik 9" descr="Ein Bild, das Person, Kleidung, Shirt, Ärmel enthält.&#10;&#10;Automatisch generierte Beschreibung">
            <a:extLst>
              <a:ext uri="{FF2B5EF4-FFF2-40B4-BE49-F238E27FC236}">
                <a16:creationId xmlns:a16="http://schemas.microsoft.com/office/drawing/2014/main" id="{02A5CC86-D49F-0CAD-B250-CCB7D480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08" y="77346"/>
            <a:ext cx="4024184" cy="67806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E81E0B9-96EE-F6C4-6184-C69D1B982D7B}"/>
              </a:ext>
            </a:extLst>
          </p:cNvPr>
          <p:cNvSpPr txBox="1"/>
          <p:nvPr/>
        </p:nvSpPr>
        <p:spPr>
          <a:xfrm>
            <a:off x="1444607" y="4147381"/>
            <a:ext cx="660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Schwerpunkte </a:t>
            </a:r>
            <a:r>
              <a:rPr lang="de-DE" sz="2000" b="1" dirty="0"/>
              <a:t>Mensch, Gesundheit, Natur </a:t>
            </a:r>
            <a:r>
              <a:rPr lang="de-DE" sz="2000" dirty="0"/>
              <a:t>und</a:t>
            </a:r>
            <a:r>
              <a:rPr lang="de-DE" sz="2000" b="1" dirty="0"/>
              <a:t> Technik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F7DBF0-367F-55D8-5F55-671EC5BFA58D}"/>
              </a:ext>
            </a:extLst>
          </p:cNvPr>
          <p:cNvSpPr txBox="1"/>
          <p:nvPr/>
        </p:nvSpPr>
        <p:spPr>
          <a:xfrm>
            <a:off x="1444607" y="4754269"/>
            <a:ext cx="660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Praktischer</a:t>
            </a:r>
            <a:r>
              <a:rPr lang="de-DE" sz="2000" dirty="0"/>
              <a:t> </a:t>
            </a:r>
            <a:r>
              <a:rPr lang="de-DE" sz="2000" b="1" dirty="0"/>
              <a:t>Unterricht </a:t>
            </a:r>
            <a:r>
              <a:rPr lang="de-DE" sz="2000" dirty="0"/>
              <a:t>im Labor und </a:t>
            </a:r>
            <a:r>
              <a:rPr lang="de-DE" sz="2000" b="1" dirty="0"/>
              <a:t>Vertiefung </a:t>
            </a:r>
            <a:r>
              <a:rPr lang="de-DE" sz="2000" dirty="0"/>
              <a:t>in den Fächern Biologie, Chemie und Physik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6A66FA-B0C2-7C80-E2C0-02BA745E9E2B}"/>
              </a:ext>
            </a:extLst>
          </p:cNvPr>
          <p:cNvSpPr txBox="1"/>
          <p:nvPr/>
        </p:nvSpPr>
        <p:spPr>
          <a:xfrm>
            <a:off x="1436646" y="2902526"/>
            <a:ext cx="660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Solide Basis für Berufe im Bereich </a:t>
            </a:r>
            <a:r>
              <a:rPr lang="de-DE" sz="2000" b="1" dirty="0"/>
              <a:t>Medizin und Gesundheit </a:t>
            </a:r>
            <a:r>
              <a:rPr lang="de-DE" sz="2000" dirty="0"/>
              <a:t>sowie weitere </a:t>
            </a:r>
            <a:r>
              <a:rPr lang="de-DE" sz="2000" b="1" dirty="0"/>
              <a:t>naturwissenschaftliche Berufe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E0DD31-74B2-D3CD-E2AE-9EBCC038FCD8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17920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8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8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4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4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2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2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4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C4DDFB0F-121C-BB1A-97F0-487C22C8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3070F81-A448-E4CD-C83D-98400BE20C9D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FF5170-4518-4404-FF88-DC5D615D12F2}"/>
              </a:ext>
            </a:extLst>
          </p:cNvPr>
          <p:cNvSpPr txBox="1"/>
          <p:nvPr/>
        </p:nvSpPr>
        <p:spPr>
          <a:xfrm>
            <a:off x="921206" y="1986907"/>
            <a:ext cx="1072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www.borgleon.at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5D3E19-4BAF-A1CB-F75F-1F538D91C8E0}"/>
              </a:ext>
            </a:extLst>
          </p:cNvPr>
          <p:cNvSpPr/>
          <p:nvPr/>
        </p:nvSpPr>
        <p:spPr>
          <a:xfrm>
            <a:off x="667803" y="617503"/>
            <a:ext cx="109138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GYMNASIUM BAD LEONFELDEN</a:t>
            </a:r>
            <a:endParaRPr lang="de-AT" sz="4800" dirty="0">
              <a:ln w="0"/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1660AFC-D17F-6F56-D4B2-A9C86CDA3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5" y="2632163"/>
            <a:ext cx="195172" cy="195172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1ECE2BB-0517-63DA-CB89-F7E68C6BF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6" y="2347715"/>
            <a:ext cx="263942" cy="26394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ECBB5C5-21F4-3976-38A4-B692CC279D3A}"/>
              </a:ext>
            </a:extLst>
          </p:cNvPr>
          <p:cNvSpPr txBox="1"/>
          <p:nvPr/>
        </p:nvSpPr>
        <p:spPr>
          <a:xfrm>
            <a:off x="1150844" y="2319269"/>
            <a:ext cx="1054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borgleonfeldenofficial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EAC627D-4D4A-2163-FA18-3224824FBEFD}"/>
              </a:ext>
            </a:extLst>
          </p:cNvPr>
          <p:cNvSpPr txBox="1"/>
          <p:nvPr/>
        </p:nvSpPr>
        <p:spPr>
          <a:xfrm>
            <a:off x="1160047" y="2564161"/>
            <a:ext cx="1054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borgleonfelden</a:t>
            </a:r>
          </a:p>
        </p:txBody>
      </p:sp>
    </p:spTree>
    <p:extLst>
      <p:ext uri="{BB962C8B-B14F-4D97-AF65-F5344CB8AC3E}">
        <p14:creationId xmlns:p14="http://schemas.microsoft.com/office/powerpoint/2010/main" val="6865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Breitbild</PresentationFormat>
  <Paragraphs>31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Wolfgang Hoffelner</dc:creator>
  <cp:lastModifiedBy>Hoffelner Wolfgang</cp:lastModifiedBy>
  <cp:revision>2</cp:revision>
  <dcterms:created xsi:type="dcterms:W3CDTF">2024-09-13T18:53:15Z</dcterms:created>
  <dcterms:modified xsi:type="dcterms:W3CDTF">2025-10-10T10:55:50Z</dcterms:modified>
</cp:coreProperties>
</file>